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84" r:id="rId4"/>
  </p:sldMasterIdLst>
  <p:notesMasterIdLst>
    <p:notesMasterId r:id="rId9"/>
  </p:notesMasterIdLst>
  <p:handoutMasterIdLst>
    <p:handoutMasterId r:id="rId10"/>
  </p:handoutMasterIdLst>
  <p:sldIdLst>
    <p:sldId id="256" r:id="rId5"/>
    <p:sldId id="257" r:id="rId6"/>
    <p:sldId id="258" r:id="rId7"/>
    <p:sldId id="260" r:id="rId8"/>
  </p:sldIdLst>
  <p:sldSz cx="12192000" cy="6858000"/>
  <p:notesSz cx="6858000" cy="9144000"/>
  <p:defaultTextStyle>
    <a:defPPr rtl="0">
      <a:defRPr lang="nl-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71E42"/>
    <a:srgbClr val="E2DED9"/>
    <a:srgbClr val="FDFDFD"/>
    <a:srgbClr val="DEDB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BFDCD13-0FF9-43E7-9DB0-6DACC2C77803}" v="399" dt="2025-01-29T09:51:17.606"/>
  </p1510:revLst>
</p1510:revInfo>
</file>

<file path=ppt/tableStyles.xml><?xml version="1.0" encoding="utf-8"?>
<a:tblStyleLst xmlns:a="http://schemas.openxmlformats.org/drawingml/2006/main" def="{3C2FFA5D-87B4-456A-9821-1D502468CF0F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2" autoAdjust="0"/>
    <p:restoredTop sz="94660"/>
  </p:normalViewPr>
  <p:slideViewPr>
    <p:cSldViewPr snapToGrid="0">
      <p:cViewPr varScale="1">
        <p:scale>
          <a:sx n="83" d="100"/>
          <a:sy n="83" d="100"/>
        </p:scale>
        <p:origin x="68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744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91078C48-B47B-460B-9BF6-CBB4BC7B49F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4F9DA806-6641-428C-A467-4C212528EB0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3C6EBB-DCA5-42C7-AFE1-06ADF2DC90FB}" type="datetimeFigureOut">
              <a:rPr lang="nl-NL" smtClean="0"/>
              <a:t>29-1-2025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0B88FDB4-2B15-4FF9-A61A-F2DF8CD69D5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16437569-4069-4749-96A7-3300D39FC3A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77350B-8B7C-485E-A28C-3E4B6443A0B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501673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 noProof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885358-0143-4405-8763-36EC6DFFBEED}" type="datetimeFigureOut">
              <a:rPr lang="nl-NL" noProof="0" smtClean="0"/>
              <a:t>29-1-2025</a:t>
            </a:fld>
            <a:endParaRPr lang="nl-NL" noProof="0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 noProof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noProof="0" dirty="0"/>
              <a:t>Tekststijlen van het model bewerken</a:t>
            </a:r>
          </a:p>
          <a:p>
            <a:pPr lvl="1"/>
            <a:r>
              <a:rPr lang="nl-NL" noProof="0" dirty="0"/>
              <a:t>Tweede niveau</a:t>
            </a:r>
          </a:p>
          <a:p>
            <a:pPr lvl="2"/>
            <a:r>
              <a:rPr lang="nl-NL" noProof="0" dirty="0"/>
              <a:t>Derde niveau</a:t>
            </a:r>
          </a:p>
          <a:p>
            <a:pPr lvl="3"/>
            <a:r>
              <a:rPr lang="nl-NL" noProof="0" dirty="0"/>
              <a:t>Vierde niveau</a:t>
            </a:r>
          </a:p>
          <a:p>
            <a:pPr lvl="4"/>
            <a:r>
              <a:rPr lang="nl-NL" noProof="0" dirty="0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 noProof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8FB8BD-45A8-421B-BA96-CA33423181B8}" type="slidenum">
              <a:rPr lang="nl-NL" noProof="0" smtClean="0"/>
              <a:t>‹nr.›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316125493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8FB8BD-45A8-421B-BA96-CA33423181B8}" type="slidenum">
              <a:rPr lang="nl-NL" noProof="0" smtClean="0"/>
              <a:t>1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19219001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8FB8BD-45A8-421B-BA96-CA33423181B8}" type="slidenum">
              <a:rPr lang="nl-NL" noProof="0" smtClean="0"/>
              <a:t>2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25807026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8FB8BD-45A8-421B-BA96-CA33423181B8}" type="slidenum">
              <a:rPr lang="nl-NL" noProof="0" smtClean="0"/>
              <a:t>3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21601686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6D2D1A-35ED-52BD-CFE1-51F21BE2FC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F9227991-84DC-CDAF-C832-D3AA5DC2CD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8D842621-AADE-F2E6-79EE-571184276D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C9B2DBE-4D8F-9C2B-65CB-89495742AA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8FB8BD-45A8-421B-BA96-CA33423181B8}" type="slidenum">
              <a:rPr lang="nl-NL" noProof="0" smtClean="0"/>
              <a:t>4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21331442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777464" y="802298"/>
            <a:ext cx="8637073" cy="2541431"/>
          </a:xfrm>
        </p:spPr>
        <p:txBody>
          <a:bodyPr bIns="0" rtlCol="0" anchor="b">
            <a:normAutofit/>
          </a:bodyPr>
          <a:lstStyle>
            <a:lvl1pPr algn="l">
              <a:defRPr sz="6600"/>
            </a:lvl1pPr>
          </a:lstStyle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 hasCustomPrompt="1"/>
          </p:nvPr>
        </p:nvSpPr>
        <p:spPr>
          <a:xfrm>
            <a:off x="1777464" y="3531204"/>
            <a:ext cx="8637072" cy="977621"/>
          </a:xfrm>
        </p:spPr>
        <p:txBody>
          <a:bodyPr tIns="91440" bIns="91440" rtlCol="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nl-NL" noProof="0"/>
              <a:t>Klik om de subtitelstijl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6913821" y="6370429"/>
            <a:ext cx="3500715" cy="309201"/>
          </a:xfrm>
        </p:spPr>
        <p:txBody>
          <a:bodyPr rtlCol="0"/>
          <a:lstStyle/>
          <a:p>
            <a:pPr rtl="0"/>
            <a:fld id="{F6D7E90E-8C77-469E-A881-812450F2B288}" type="datetime1">
              <a:rPr lang="nl-NL" noProof="0" smtClean="0"/>
              <a:t>29-1-2025</a:t>
            </a:fld>
            <a:endParaRPr lang="nl-NL" noProof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1777464" y="6370430"/>
            <a:ext cx="4973915" cy="309201"/>
          </a:xfrm>
        </p:spPr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15" name="Rechte verbindingslijn 14"/>
          <p:cNvCxnSpPr/>
          <p:nvPr/>
        </p:nvCxnSpPr>
        <p:spPr>
          <a:xfrm>
            <a:off x="1777464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64004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e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hthoek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hthoek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1451206" y="1129513"/>
            <a:ext cx="5532328" cy="1830584"/>
          </a:xfrm>
        </p:spPr>
        <p:txBody>
          <a:bodyPr rtlCol="0" anchor="b">
            <a:normAutofit/>
          </a:bodyPr>
          <a:lstStyle>
            <a:lvl1pPr>
              <a:defRPr sz="3200"/>
            </a:lvl1pPr>
          </a:lstStyle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3" name="Tijdelijke aanduiding voor afbeelding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rtlCol="0"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nl-NL" noProof="0"/>
              <a:t>Klik op pictogram om afbeelding toe te voegen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1450329" y="3145992"/>
            <a:ext cx="5524404" cy="2003742"/>
          </a:xfrm>
        </p:spPr>
        <p:txBody>
          <a:bodyPr rtlCol="0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>
          <a:xfrm>
            <a:off x="7236069" y="6332578"/>
            <a:ext cx="4315852" cy="320123"/>
          </a:xfrm>
        </p:spPr>
        <p:txBody>
          <a:bodyPr rtlCol="0"/>
          <a:lstStyle>
            <a:lvl1pPr algn="r">
              <a:defRPr/>
            </a:lvl1pPr>
          </a:lstStyle>
          <a:p>
            <a:pPr rtl="0"/>
            <a:fld id="{7028399D-4040-4F0C-917A-6BECF3FC3CA2}" type="datetime1">
              <a:rPr lang="nl-NL" noProof="0" smtClean="0"/>
              <a:t>29-1-2025</a:t>
            </a:fld>
            <a:endParaRPr lang="nl-NL" noProof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>
          <a:xfrm>
            <a:off x="1447382" y="6332578"/>
            <a:ext cx="5541004" cy="320931"/>
          </a:xfrm>
        </p:spPr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31" name="Rechte verbindingslijn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15891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inhoud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/>
        <p:txBody>
          <a:bodyPr rtlCol="0" anchor="t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3609FA1-4C40-407C-AD54-34AA3CE2576E}" type="datetime1">
              <a:rPr lang="nl-NL" noProof="0" smtClean="0"/>
              <a:t>29-1-2025</a:t>
            </a:fld>
            <a:endParaRPr lang="nl-NL" noProof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33" name="Rechte verbindingslijn 32"/>
          <p:cNvCxnSpPr/>
          <p:nvPr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" name="Titel 5">
            <a:extLst>
              <a:ext uri="{FF2B5EF4-FFF2-40B4-BE49-F238E27FC236}">
                <a16:creationId xmlns:a16="http://schemas.microsoft.com/office/drawing/2014/main" id="{C414FF1F-6558-4E39-87DB-276E44F547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568886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1774423" y="1756130"/>
            <a:ext cx="8643154" cy="1887950"/>
          </a:xfrm>
        </p:spPr>
        <p:txBody>
          <a:bodyPr rtlCol="0" anchor="b">
            <a:normAutofit/>
          </a:bodyPr>
          <a:lstStyle>
            <a:lvl1pPr algn="l">
              <a:defRPr sz="3600"/>
            </a:lvl1pPr>
          </a:lstStyle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1780777" y="3806195"/>
            <a:ext cx="8630446" cy="1012929"/>
          </a:xfrm>
        </p:spPr>
        <p:txBody>
          <a:bodyPr tIns="91440" rtlCol="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F0147FB-0998-4E11-B18D-CB1F93B8EBC1}" type="datetime1">
              <a:rPr lang="nl-NL" noProof="0" smtClean="0"/>
              <a:t>29-1-2025</a:t>
            </a:fld>
            <a:endParaRPr lang="nl-NL" noProof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15" name="Rechte verbindingslijn 14"/>
          <p:cNvCxnSpPr/>
          <p:nvPr/>
        </p:nvCxnSpPr>
        <p:spPr>
          <a:xfrm>
            <a:off x="1780777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0136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van twee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1292239" y="2161853"/>
            <a:ext cx="4645152" cy="3448595"/>
          </a:xfrm>
        </p:spPr>
        <p:txBody>
          <a:bodyPr rtlCol="0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258679" y="2168318"/>
            <a:ext cx="4645152" cy="3441520"/>
          </a:xfrm>
        </p:spPr>
        <p:txBody>
          <a:bodyPr rtlCol="0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F94C65B-D569-4AEA-8B37-E9F5141F701D}" type="datetime1">
              <a:rPr lang="nl-NL" noProof="0" smtClean="0"/>
              <a:t>29-1-2025</a:t>
            </a:fld>
            <a:endParaRPr lang="nl-NL" noProof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4715607D-9DE2-4687-AAF8-EF2427252A90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" name="Titel 6">
            <a:extLst>
              <a:ext uri="{FF2B5EF4-FFF2-40B4-BE49-F238E27FC236}">
                <a16:creationId xmlns:a16="http://schemas.microsoft.com/office/drawing/2014/main" id="{2F96D46B-C1B8-46AB-87DF-61A8058B1F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277750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1287315" y="1950795"/>
            <a:ext cx="4645152" cy="801943"/>
          </a:xfrm>
        </p:spPr>
        <p:txBody>
          <a:bodyPr rtlCol="0"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1287315" y="2755515"/>
            <a:ext cx="4645152" cy="2644457"/>
          </a:xfrm>
        </p:spPr>
        <p:txBody>
          <a:bodyPr rtlCol="0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6252486" y="1954249"/>
            <a:ext cx="4645152" cy="802237"/>
          </a:xfrm>
        </p:spPr>
        <p:txBody>
          <a:bodyPr rtlCol="0"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252486" y="2752737"/>
            <a:ext cx="4645152" cy="2637371"/>
          </a:xfrm>
        </p:spPr>
        <p:txBody>
          <a:bodyPr rtlCol="0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70F3F59-0970-4A60-992D-5418BBFE7BB8}" type="datetime1">
              <a:rPr lang="nl-NL" noProof="0" smtClean="0"/>
              <a:t>29-1-2025</a:t>
            </a:fld>
            <a:endParaRPr lang="nl-NL" noProof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11" name="Rechte verbindingslijn 10">
            <a:extLst>
              <a:ext uri="{FF2B5EF4-FFF2-40B4-BE49-F238E27FC236}">
                <a16:creationId xmlns:a16="http://schemas.microsoft.com/office/drawing/2014/main" id="{C384AA55-1960-47F4-BA3C-E97A6F2D0B19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9" name="Titel 8">
            <a:extLst>
              <a:ext uri="{FF2B5EF4-FFF2-40B4-BE49-F238E27FC236}">
                <a16:creationId xmlns:a16="http://schemas.microsoft.com/office/drawing/2014/main" id="{09471694-1220-4CFC-A31F-622E5D3DE2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9817494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titel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726C6E9-9918-4133-AB29-BF40DF1F60F6}" type="datetime1">
              <a:rPr lang="nl-NL" noProof="0" smtClean="0"/>
              <a:t>29-1-2025</a:t>
            </a:fld>
            <a:endParaRPr lang="nl-NL" noProof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7" name="Rechte verbindingslijn 6">
            <a:extLst>
              <a:ext uri="{FF2B5EF4-FFF2-40B4-BE49-F238E27FC236}">
                <a16:creationId xmlns:a16="http://schemas.microsoft.com/office/drawing/2014/main" id="{FFB55B52-B62C-4800-AAC1-B15AF2FE1F45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" name="Titel 4">
            <a:extLst>
              <a:ext uri="{FF2B5EF4-FFF2-40B4-BE49-F238E27FC236}">
                <a16:creationId xmlns:a16="http://schemas.microsoft.com/office/drawing/2014/main" id="{3DF0054B-B64C-418E-A1B8-428EE4A1DB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453955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FF96380-E2F4-42E6-86B4-F248F4F99C77}" type="datetime1">
              <a:rPr lang="nl-NL" noProof="0" smtClean="0"/>
              <a:t>29-1-2025</a:t>
            </a:fld>
            <a:endParaRPr lang="nl-NL" noProof="0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</p:spTree>
    <p:extLst>
      <p:ext uri="{BB962C8B-B14F-4D97-AF65-F5344CB8AC3E}">
        <p14:creationId xmlns:p14="http://schemas.microsoft.com/office/powerpoint/2010/main" val="3771245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5095246" y="1645522"/>
            <a:ext cx="5807176" cy="3840852"/>
          </a:xfrm>
        </p:spPr>
        <p:txBody>
          <a:bodyPr rtlCol="0" anchor="ctr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1290909" y="1645522"/>
            <a:ext cx="3600000" cy="3836725"/>
          </a:xfrm>
        </p:spPr>
        <p:txBody>
          <a:bodyPr rtlCol="0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C718BE1-2C90-46CF-95F6-6CB326BC0630}" type="datetime1">
              <a:rPr lang="nl-NL" noProof="0" smtClean="0"/>
              <a:t>29-1-2025</a:t>
            </a:fld>
            <a:endParaRPr lang="nl-NL" noProof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6CC09F73-0AD6-4A1E-A331-75A00B808982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" name="Titel 6">
            <a:extLst>
              <a:ext uri="{FF2B5EF4-FFF2-40B4-BE49-F238E27FC236}">
                <a16:creationId xmlns:a16="http://schemas.microsoft.com/office/drawing/2014/main" id="{1B74F78C-6D32-47C3-ABB2-6E7092A9C4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2816539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en galerie 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1300394" y="3128470"/>
            <a:ext cx="3024000" cy="1906565"/>
          </a:xfrm>
        </p:spPr>
        <p:txBody>
          <a:bodyPr rtlCol="0" anchor="ctr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7873638" y="5144980"/>
            <a:ext cx="3036438" cy="807405"/>
          </a:xfrm>
        </p:spPr>
        <p:txBody>
          <a:bodyPr rtlCol="0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65E1A47-5EC0-48B1-9BC9-972506F51C2A}" type="datetime1">
              <a:rPr lang="nl-NL" noProof="0" smtClean="0"/>
              <a:t>29-1-2025</a:t>
            </a:fld>
            <a:endParaRPr lang="nl-NL" noProof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6CC09F73-0AD6-4A1E-A331-75A00B808982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" name="Tijdelijke aanduiding voor inhoud 2">
            <a:extLst>
              <a:ext uri="{FF2B5EF4-FFF2-40B4-BE49-F238E27FC236}">
                <a16:creationId xmlns:a16="http://schemas.microsoft.com/office/drawing/2014/main" id="{9DE9A20D-024F-4A17-9B20-526AA4037253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4602108" y="3128470"/>
            <a:ext cx="3024000" cy="1906565"/>
          </a:xfrm>
        </p:spPr>
        <p:txBody>
          <a:bodyPr rtlCol="0" anchor="ctr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10" name="Tijdelijke aanduiding voor inhoud 2">
            <a:extLst>
              <a:ext uri="{FF2B5EF4-FFF2-40B4-BE49-F238E27FC236}">
                <a16:creationId xmlns:a16="http://schemas.microsoft.com/office/drawing/2014/main" id="{37D8F60F-F9DD-4AAC-BF28-C004CCDF2D69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873638" y="3128470"/>
            <a:ext cx="3024000" cy="1906565"/>
          </a:xfrm>
        </p:spPr>
        <p:txBody>
          <a:bodyPr rtlCol="0" anchor="ctr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11" name="Tijdelijke aanduiding voor tekst 3">
            <a:extLst>
              <a:ext uri="{FF2B5EF4-FFF2-40B4-BE49-F238E27FC236}">
                <a16:creationId xmlns:a16="http://schemas.microsoft.com/office/drawing/2014/main" id="{8F09FDD8-5B1C-4AAA-8EEC-0A77C9E477D1}"/>
              </a:ext>
            </a:extLst>
          </p:cNvPr>
          <p:cNvSpPr>
            <a:spLocks noGrp="1"/>
          </p:cNvSpPr>
          <p:nvPr>
            <p:ph type="body" sz="half" idx="14" hasCustomPrompt="1"/>
          </p:nvPr>
        </p:nvSpPr>
        <p:spPr>
          <a:xfrm>
            <a:off x="4595889" y="5144979"/>
            <a:ext cx="3036438" cy="807405"/>
          </a:xfrm>
        </p:spPr>
        <p:txBody>
          <a:bodyPr rtlCol="0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12" name="Tijdelijke aanduiding voor tekst 3">
            <a:extLst>
              <a:ext uri="{FF2B5EF4-FFF2-40B4-BE49-F238E27FC236}">
                <a16:creationId xmlns:a16="http://schemas.microsoft.com/office/drawing/2014/main" id="{E6DF0B7E-E17E-4875-966D-4DE67F755B71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1306587" y="5144978"/>
            <a:ext cx="3036438" cy="807405"/>
          </a:xfrm>
        </p:spPr>
        <p:txBody>
          <a:bodyPr rtlCol="0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cxnSp>
        <p:nvCxnSpPr>
          <p:cNvPr id="13" name="Rechte verbindingslijn 12">
            <a:extLst>
              <a:ext uri="{FF2B5EF4-FFF2-40B4-BE49-F238E27FC236}">
                <a16:creationId xmlns:a16="http://schemas.microsoft.com/office/drawing/2014/main" id="{5685D963-B130-47E9-AFCC-AEBED2B1155B}"/>
              </a:ext>
            </a:extLst>
          </p:cNvPr>
          <p:cNvCxnSpPr>
            <a:cxnSpLocks/>
          </p:cNvCxnSpPr>
          <p:nvPr userDrawn="1"/>
        </p:nvCxnSpPr>
        <p:spPr>
          <a:xfrm>
            <a:off x="4484077" y="5144978"/>
            <a:ext cx="0" cy="807405"/>
          </a:xfrm>
          <a:prstGeom prst="line">
            <a:avLst/>
          </a:prstGeom>
          <a:ln w="19050">
            <a:solidFill>
              <a:schemeClr val="bg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Rechte verbindingslijn 13">
            <a:extLst>
              <a:ext uri="{FF2B5EF4-FFF2-40B4-BE49-F238E27FC236}">
                <a16:creationId xmlns:a16="http://schemas.microsoft.com/office/drawing/2014/main" id="{2FA9B6CF-713A-4942-BE35-A61AFCDDFD3D}"/>
              </a:ext>
            </a:extLst>
          </p:cNvPr>
          <p:cNvCxnSpPr>
            <a:cxnSpLocks/>
          </p:cNvCxnSpPr>
          <p:nvPr userDrawn="1"/>
        </p:nvCxnSpPr>
        <p:spPr>
          <a:xfrm>
            <a:off x="7757747" y="5144978"/>
            <a:ext cx="0" cy="807405"/>
          </a:xfrm>
          <a:prstGeom prst="line">
            <a:avLst/>
          </a:prstGeom>
          <a:ln w="19050">
            <a:solidFill>
              <a:schemeClr val="bg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9" name="Tijdelijke aanduiding voor tekst 18">
            <a:extLst>
              <a:ext uri="{FF2B5EF4-FFF2-40B4-BE49-F238E27FC236}">
                <a16:creationId xmlns:a16="http://schemas.microsoft.com/office/drawing/2014/main" id="{93809A32-C7A4-4739-994B-BE492F855AC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90908" y="1617663"/>
            <a:ext cx="9618391" cy="1336675"/>
          </a:xfrm>
        </p:spPr>
        <p:txBody>
          <a:bodyPr rtlCol="0">
            <a:noAutofit/>
          </a:bodyPr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2C1ABD52-D5FE-4FC2-8449-5DA0E52853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22427037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1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Afbeelding 6"/>
          <p:cNvPicPr>
            <a:picLocks noChangeAspect="1"/>
          </p:cNvPicPr>
          <p:nvPr/>
        </p:nvPicPr>
        <p:blipFill rotWithShape="1">
          <a:blip r:embed="rId13" cstate="screen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b="-1562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1294363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294363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nl-NL" noProof="0" dirty="0"/>
              <a:t>Tekststijlen van het model bewerken</a:t>
            </a:r>
          </a:p>
          <a:p>
            <a:pPr lvl="1" rtl="0"/>
            <a:r>
              <a:rPr lang="nl-NL" noProof="0" dirty="0"/>
              <a:t>Tweede niveau</a:t>
            </a:r>
          </a:p>
          <a:p>
            <a:pPr lvl="2" rtl="0"/>
            <a:r>
              <a:rPr lang="nl-NL" noProof="0" dirty="0"/>
              <a:t>Derde niveau</a:t>
            </a:r>
          </a:p>
          <a:p>
            <a:pPr lvl="3" rtl="0"/>
            <a:r>
              <a:rPr lang="nl-NL" noProof="0" dirty="0"/>
              <a:t>Vierde niveau</a:t>
            </a:r>
          </a:p>
          <a:p>
            <a:pPr lvl="4" rtl="0"/>
            <a:r>
              <a:rPr lang="nl-NL" noProof="0" dirty="0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7396923" y="6340793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pPr rtl="0"/>
            <a:fld id="{E8F583B2-5746-4D29-8D33-E312BEE10129}" type="datetime1">
              <a:rPr lang="nl-NL" noProof="0" smtClean="0"/>
              <a:t>29-1-2025</a:t>
            </a:fld>
            <a:endParaRPr lang="nl-NL" noProof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1294364" y="6339730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10" name="Rechte verbindingslijn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7587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6" r:id="rId9"/>
    <p:sldLayoutId id="2147483693" r:id="rId10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3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0DCA56C-7A25-4BD4-AA72-5256E68BE4C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rtlCol="0">
            <a:normAutofit/>
          </a:bodyPr>
          <a:lstStyle/>
          <a:p>
            <a:pPr rtl="0"/>
            <a:r>
              <a:rPr lang="nl-NL" sz="4400" dirty="0"/>
              <a:t>Breuken op de rekenmachine </a:t>
            </a:r>
          </a:p>
        </p:txBody>
      </p:sp>
      <p:sp>
        <p:nvSpPr>
          <p:cNvPr id="3" name="Subtitel 2">
            <a:extLst>
              <a:ext uri="{FF2B5EF4-FFF2-40B4-BE49-F238E27FC236}">
                <a16:creationId xmlns:a16="http://schemas.microsoft.com/office/drawing/2014/main" id="{BBBCF363-1123-45B1-8A9A-ABCDA40EF3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77464" y="3575164"/>
            <a:ext cx="8637072" cy="977621"/>
          </a:xfrm>
        </p:spPr>
        <p:txBody>
          <a:bodyPr rtlCol="0">
            <a:normAutofit/>
          </a:bodyPr>
          <a:lstStyle/>
          <a:p>
            <a:pPr rtl="0"/>
            <a:r>
              <a:rPr lang="nl-NL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www.Lowikwiskunde.nl</a:t>
            </a:r>
          </a:p>
          <a:p>
            <a:pPr rtl="0"/>
            <a:r>
              <a:rPr lang="nl-NL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       @</a:t>
            </a:r>
            <a:r>
              <a:rPr lang="nl-NL" dirty="0" err="1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Lowikwiskunde</a:t>
            </a:r>
            <a:endParaRPr lang="nl-NL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rtl="0"/>
            <a:endParaRPr lang="nl-NL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7464" y="4046169"/>
            <a:ext cx="512890" cy="509150"/>
          </a:xfrm>
          <a:prstGeom prst="rect">
            <a:avLst/>
          </a:prstGeom>
        </p:spPr>
      </p:pic>
      <p:pic>
        <p:nvPicPr>
          <p:cNvPr id="6" name="Afbeelding 5" descr="Afbeelding met rekenmachine, elektronica, tekst&#10;&#10;Automatisch gegenereerde beschrijving">
            <a:extLst>
              <a:ext uri="{FF2B5EF4-FFF2-40B4-BE49-F238E27FC236}">
                <a16:creationId xmlns:a16="http://schemas.microsoft.com/office/drawing/2014/main" id="{58782741-A1CC-E484-A17F-30151909943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6479" r="27704"/>
          <a:stretch/>
        </p:blipFill>
        <p:spPr>
          <a:xfrm>
            <a:off x="10179455" y="652361"/>
            <a:ext cx="1856137" cy="4051254"/>
          </a:xfrm>
          <a:prstGeom prst="rect">
            <a:avLst/>
          </a:prstGeom>
        </p:spPr>
      </p:pic>
      <p:pic>
        <p:nvPicPr>
          <p:cNvPr id="8" name="Afbeelding 7" descr="Afbeelding met elektronica, rekenmachine, tekst&#10;&#10;Automatisch gegenereerde beschrijving">
            <a:extLst>
              <a:ext uri="{FF2B5EF4-FFF2-40B4-BE49-F238E27FC236}">
                <a16:creationId xmlns:a16="http://schemas.microsoft.com/office/drawing/2014/main" id="{7AF583EC-C8C7-CA6B-D71C-FA1808FFFDC5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DFDFB"/>
              </a:clrFrom>
              <a:clrTo>
                <a:srgbClr val="FDFDFB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36145" y="803191"/>
            <a:ext cx="1785521" cy="3749594"/>
          </a:xfrm>
          <a:prstGeom prst="rect">
            <a:avLst/>
          </a:prstGeom>
        </p:spPr>
      </p:pic>
      <p:pic>
        <p:nvPicPr>
          <p:cNvPr id="10" name="Afbeelding 9" descr="Afbeelding met elektronica, tekst, rekenmachine, Kantoorapparatuur&#10;&#10;Automatisch gegenereerde beschrijving">
            <a:extLst>
              <a:ext uri="{FF2B5EF4-FFF2-40B4-BE49-F238E27FC236}">
                <a16:creationId xmlns:a16="http://schemas.microsoft.com/office/drawing/2014/main" id="{036E5E79-922D-8AE7-6711-7D3EA78B51E0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71154" y="802298"/>
            <a:ext cx="1856137" cy="375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4294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3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69CD3E-5E33-4EB5-A2CE-C636605E63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363" y="804519"/>
            <a:ext cx="9603275" cy="1049235"/>
          </a:xfrm>
        </p:spPr>
        <p:txBody>
          <a:bodyPr rtlCol="0"/>
          <a:lstStyle/>
          <a:p>
            <a:pPr rtl="0"/>
            <a:r>
              <a:rPr lang="nl-NL" dirty="0"/>
              <a:t>De breukentoets </a:t>
            </a:r>
          </a:p>
        </p:txBody>
      </p:sp>
      <p:pic>
        <p:nvPicPr>
          <p:cNvPr id="6" name="Afbeelding 5" descr="Afbeelding met rekenmachine, elektronica, tekst&#10;&#10;Automatisch gegenereerde beschrijving">
            <a:extLst>
              <a:ext uri="{FF2B5EF4-FFF2-40B4-BE49-F238E27FC236}">
                <a16:creationId xmlns:a16="http://schemas.microsoft.com/office/drawing/2014/main" id="{BAA82F78-3C56-97D8-4735-E9DD3B2891FA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6479" r="27704"/>
          <a:stretch/>
        </p:blipFill>
        <p:spPr>
          <a:xfrm>
            <a:off x="6500353" y="1388499"/>
            <a:ext cx="2502072" cy="5461089"/>
          </a:xfrm>
          <a:prstGeom prst="rect">
            <a:avLst/>
          </a:prstGeom>
        </p:spPr>
      </p:pic>
      <p:pic>
        <p:nvPicPr>
          <p:cNvPr id="7" name="Afbeelding 6" descr="Afbeelding met elektronica, rekenmachine, tekst&#10;&#10;Automatisch gegenereerde beschrijving">
            <a:extLst>
              <a:ext uri="{FF2B5EF4-FFF2-40B4-BE49-F238E27FC236}">
                <a16:creationId xmlns:a16="http://schemas.microsoft.com/office/drawing/2014/main" id="{81CCCD9D-3925-D605-A41A-22A442C2C3E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DFDFB"/>
              </a:clrFrom>
              <a:clrTo>
                <a:srgbClr val="FDFDFB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2695" y="1596810"/>
            <a:ext cx="2406882" cy="5054452"/>
          </a:xfrm>
          <a:prstGeom prst="rect">
            <a:avLst/>
          </a:prstGeom>
        </p:spPr>
      </p:pic>
      <p:pic>
        <p:nvPicPr>
          <p:cNvPr id="8" name="Afbeelding 7" descr="Afbeelding met elektronica, tekst, rekenmachine, Kantoorapparatuur&#10;&#10;Automatisch gegenereerde beschrijving">
            <a:extLst>
              <a:ext uri="{FF2B5EF4-FFF2-40B4-BE49-F238E27FC236}">
                <a16:creationId xmlns:a16="http://schemas.microsoft.com/office/drawing/2014/main" id="{976F821B-C810-21BE-B2D4-9EF14C5B11B3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86783" y="1586827"/>
            <a:ext cx="2502072" cy="5064435"/>
          </a:xfrm>
          <a:prstGeom prst="rect">
            <a:avLst/>
          </a:prstGeom>
        </p:spPr>
      </p:pic>
      <p:sp>
        <p:nvSpPr>
          <p:cNvPr id="9" name="Ovaal 8">
            <a:extLst>
              <a:ext uri="{FF2B5EF4-FFF2-40B4-BE49-F238E27FC236}">
                <a16:creationId xmlns:a16="http://schemas.microsoft.com/office/drawing/2014/main" id="{33A09B0B-1528-1D6E-457F-4445D9006CB6}"/>
              </a:ext>
            </a:extLst>
          </p:cNvPr>
          <p:cNvSpPr/>
          <p:nvPr/>
        </p:nvSpPr>
        <p:spPr>
          <a:xfrm>
            <a:off x="1171145" y="4252507"/>
            <a:ext cx="563418" cy="554181"/>
          </a:xfrm>
          <a:prstGeom prst="ellipse">
            <a:avLst/>
          </a:prstGeom>
          <a:noFill/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Ovaal 9">
            <a:extLst>
              <a:ext uri="{FF2B5EF4-FFF2-40B4-BE49-F238E27FC236}">
                <a16:creationId xmlns:a16="http://schemas.microsoft.com/office/drawing/2014/main" id="{BF73F9F6-BEE1-88AE-B1D1-DB2E5FB2CE45}"/>
              </a:ext>
            </a:extLst>
          </p:cNvPr>
          <p:cNvSpPr/>
          <p:nvPr/>
        </p:nvSpPr>
        <p:spPr>
          <a:xfrm>
            <a:off x="3806367" y="3948546"/>
            <a:ext cx="563418" cy="554181"/>
          </a:xfrm>
          <a:prstGeom prst="ellipse">
            <a:avLst/>
          </a:prstGeom>
          <a:noFill/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Ovaal 10">
            <a:extLst>
              <a:ext uri="{FF2B5EF4-FFF2-40B4-BE49-F238E27FC236}">
                <a16:creationId xmlns:a16="http://schemas.microsoft.com/office/drawing/2014/main" id="{F43B75C9-956F-1B41-49ED-2F9D0E875195}"/>
              </a:ext>
            </a:extLst>
          </p:cNvPr>
          <p:cNvSpPr/>
          <p:nvPr/>
        </p:nvSpPr>
        <p:spPr>
          <a:xfrm>
            <a:off x="6573043" y="3975417"/>
            <a:ext cx="563418" cy="554181"/>
          </a:xfrm>
          <a:prstGeom prst="ellipse">
            <a:avLst/>
          </a:prstGeom>
          <a:noFill/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12" name="Rechte verbindingslijn met pijl 11">
            <a:extLst>
              <a:ext uri="{FF2B5EF4-FFF2-40B4-BE49-F238E27FC236}">
                <a16:creationId xmlns:a16="http://schemas.microsoft.com/office/drawing/2014/main" id="{508DB7D2-9F3E-4798-9DE6-230596344A79}"/>
              </a:ext>
            </a:extLst>
          </p:cNvPr>
          <p:cNvCxnSpPr/>
          <p:nvPr/>
        </p:nvCxnSpPr>
        <p:spPr>
          <a:xfrm>
            <a:off x="6500353" y="1954003"/>
            <a:ext cx="286327" cy="1921164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" name="Rechte verbindingslijn met pijl 12">
            <a:extLst>
              <a:ext uri="{FF2B5EF4-FFF2-40B4-BE49-F238E27FC236}">
                <a16:creationId xmlns:a16="http://schemas.microsoft.com/office/drawing/2014/main" id="{62A3EEC4-C8B1-409C-6C5E-A0D049854BB9}"/>
              </a:ext>
            </a:extLst>
          </p:cNvPr>
          <p:cNvCxnSpPr/>
          <p:nvPr/>
        </p:nvCxnSpPr>
        <p:spPr>
          <a:xfrm>
            <a:off x="3701245" y="1853754"/>
            <a:ext cx="286327" cy="1921164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Rechte verbindingslijn met pijl 13">
            <a:extLst>
              <a:ext uri="{FF2B5EF4-FFF2-40B4-BE49-F238E27FC236}">
                <a16:creationId xmlns:a16="http://schemas.microsoft.com/office/drawing/2014/main" id="{B587AA57-0443-3185-CE7D-7369C4F2FE93}"/>
              </a:ext>
            </a:extLst>
          </p:cNvPr>
          <p:cNvCxnSpPr/>
          <p:nvPr/>
        </p:nvCxnSpPr>
        <p:spPr>
          <a:xfrm>
            <a:off x="1131202" y="2184537"/>
            <a:ext cx="286327" cy="1921164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5" name="Tekstvak 14">
            <a:extLst>
              <a:ext uri="{FF2B5EF4-FFF2-40B4-BE49-F238E27FC236}">
                <a16:creationId xmlns:a16="http://schemas.microsoft.com/office/drawing/2014/main" id="{A7AB496A-D01E-797F-D978-91686CA9C785}"/>
              </a:ext>
            </a:extLst>
          </p:cNvPr>
          <p:cNvSpPr txBox="1"/>
          <p:nvPr/>
        </p:nvSpPr>
        <p:spPr>
          <a:xfrm>
            <a:off x="9337964" y="1671782"/>
            <a:ext cx="240145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Dit is de </a:t>
            </a:r>
            <a:r>
              <a:rPr lang="nl-NL" u="sng" dirty="0">
                <a:solidFill>
                  <a:schemeClr val="accent1"/>
                </a:solidFill>
              </a:rPr>
              <a:t>breukenknop </a:t>
            </a:r>
            <a:r>
              <a:rPr lang="nl-NL" dirty="0"/>
              <a:t>ook wel de (breukentoets genoemd) op de rekenmachine. </a:t>
            </a:r>
          </a:p>
          <a:p>
            <a:endParaRPr lang="nl-NL" dirty="0"/>
          </a:p>
          <a:p>
            <a:r>
              <a:rPr lang="nl-NL" dirty="0"/>
              <a:t>Je ziet een breuk ontstaan die nog leeg is. Door met de pijltjes naar boven en beneden te gaan kun je de breuk invullen met getallen. </a:t>
            </a:r>
          </a:p>
        </p:txBody>
      </p:sp>
    </p:spTree>
    <p:extLst>
      <p:ext uri="{BB962C8B-B14F-4D97-AF65-F5344CB8AC3E}">
        <p14:creationId xmlns:p14="http://schemas.microsoft.com/office/powerpoint/2010/main" val="20942982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69CD3E-5E33-4EB5-A2CE-C636605E63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363" y="804519"/>
            <a:ext cx="9603275" cy="1049235"/>
          </a:xfrm>
        </p:spPr>
        <p:txBody>
          <a:bodyPr rtlCol="0"/>
          <a:lstStyle/>
          <a:p>
            <a:pPr rtl="0"/>
            <a:r>
              <a:rPr lang="nl-NL" dirty="0"/>
              <a:t>Een som met de breukentoets </a:t>
            </a:r>
          </a:p>
        </p:txBody>
      </p:sp>
      <p:pic>
        <p:nvPicPr>
          <p:cNvPr id="6" name="Afbeelding 5" descr="Afbeelding met elektronica, rekenmachine, tekst&#10;&#10;Automatisch gegenereerde beschrijving">
            <a:extLst>
              <a:ext uri="{FF2B5EF4-FFF2-40B4-BE49-F238E27FC236}">
                <a16:creationId xmlns:a16="http://schemas.microsoft.com/office/drawing/2014/main" id="{B01192D2-2CA1-D559-B1DB-8B741F11B818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DFDFB"/>
              </a:clrFrom>
              <a:clrTo>
                <a:srgbClr val="FDFDFB">
                  <a:alpha val="0"/>
                </a:srgbClr>
              </a:clrTo>
            </a:clrChange>
          </a:blip>
          <a:srcRect l="36555" t="36249" r="20849" b="45157"/>
          <a:stretch/>
        </p:blipFill>
        <p:spPr>
          <a:xfrm>
            <a:off x="6328585" y="2355516"/>
            <a:ext cx="729523" cy="66872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kstvak 6">
                <a:extLst>
                  <a:ext uri="{FF2B5EF4-FFF2-40B4-BE49-F238E27FC236}">
                    <a16:creationId xmlns:a16="http://schemas.microsoft.com/office/drawing/2014/main" id="{488747F8-CB5B-8ED8-46D8-2388AD628CD0}"/>
                  </a:ext>
                </a:extLst>
              </p:cNvPr>
              <p:cNvSpPr txBox="1"/>
              <p:nvPr/>
            </p:nvSpPr>
            <p:spPr>
              <a:xfrm>
                <a:off x="1294362" y="2447636"/>
                <a:ext cx="7738801" cy="4844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nl-NL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l-NL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nl-NL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nl-NL" dirty="0"/>
                  <a:t> vul je in de rekenmachine in als                     2                       7   en dan EXE    </a:t>
                </a:r>
              </a:p>
            </p:txBody>
          </p:sp>
        </mc:Choice>
        <mc:Fallback xmlns="">
          <p:sp>
            <p:nvSpPr>
              <p:cNvPr id="7" name="Tekstvak 6">
                <a:extLst>
                  <a:ext uri="{FF2B5EF4-FFF2-40B4-BE49-F238E27FC236}">
                    <a16:creationId xmlns:a16="http://schemas.microsoft.com/office/drawing/2014/main" id="{488747F8-CB5B-8ED8-46D8-2388AD628C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4362" y="2447636"/>
                <a:ext cx="7738801" cy="484492"/>
              </a:xfrm>
              <a:prstGeom prst="rect">
                <a:avLst/>
              </a:prstGeom>
              <a:blipFill>
                <a:blip r:embed="rId4"/>
                <a:stretch>
                  <a:fillRect r="-1024" b="-7595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Afbeelding 7" descr="Afbeelding met elektronica, rekenmachine, tekst&#10;&#10;Automatisch gegenereerde beschrijving">
            <a:extLst>
              <a:ext uri="{FF2B5EF4-FFF2-40B4-BE49-F238E27FC236}">
                <a16:creationId xmlns:a16="http://schemas.microsoft.com/office/drawing/2014/main" id="{6815151C-FE49-6683-930F-9ED9285F8FAB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DFDFB"/>
              </a:clrFrom>
              <a:clrTo>
                <a:srgbClr val="FDFDFB">
                  <a:alpha val="0"/>
                </a:srgbClr>
              </a:clrTo>
            </a:clrChange>
          </a:blip>
          <a:srcRect l="21259" t="55208" r="63828" b="37848"/>
          <a:stretch/>
        </p:blipFill>
        <p:spPr>
          <a:xfrm>
            <a:off x="4883021" y="2388894"/>
            <a:ext cx="615634" cy="601975"/>
          </a:xfrm>
          <a:prstGeom prst="rect">
            <a:avLst/>
          </a:prstGeom>
        </p:spPr>
      </p:pic>
      <p:sp>
        <p:nvSpPr>
          <p:cNvPr id="9" name="Ovaal 8">
            <a:extLst>
              <a:ext uri="{FF2B5EF4-FFF2-40B4-BE49-F238E27FC236}">
                <a16:creationId xmlns:a16="http://schemas.microsoft.com/office/drawing/2014/main" id="{29F2FB59-27D6-3A01-8430-DF3E616DAEE0}"/>
              </a:ext>
            </a:extLst>
          </p:cNvPr>
          <p:cNvSpPr/>
          <p:nvPr/>
        </p:nvSpPr>
        <p:spPr>
          <a:xfrm>
            <a:off x="6444764" y="2689880"/>
            <a:ext cx="497163" cy="484492"/>
          </a:xfrm>
          <a:prstGeom prst="ellipse">
            <a:avLst/>
          </a:prstGeom>
          <a:noFill/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kstvak 2">
                <a:extLst>
                  <a:ext uri="{FF2B5EF4-FFF2-40B4-BE49-F238E27FC236}">
                    <a16:creationId xmlns:a16="http://schemas.microsoft.com/office/drawing/2014/main" id="{764FC32A-D861-6A42-0562-BE1B1F883C91}"/>
                  </a:ext>
                </a:extLst>
              </p:cNvPr>
              <p:cNvSpPr txBox="1"/>
              <p:nvPr/>
            </p:nvSpPr>
            <p:spPr>
              <a:xfrm>
                <a:off x="1294361" y="3833756"/>
                <a:ext cx="7738801" cy="7598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nl-NL" dirty="0"/>
                  <a:t>Let op bij   5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nl-NL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l-NL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nl-NL" b="0" i="1" smtClean="0">
                            <a:latin typeface="Cambria Math" panose="02040503050406030204" pitchFamily="18" charset="0"/>
                          </a:rPr>
                          <m:t>11</m:t>
                        </m:r>
                      </m:den>
                    </m:f>
                    <m:r>
                      <a:rPr lang="nl-NL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nl-NL" dirty="0"/>
                  <a:t> dat je met de pijltjes de vijf er echt voor zet. Voor de rest werkt de breuk hetzelfde.    </a:t>
                </a:r>
              </a:p>
            </p:txBody>
          </p:sp>
        </mc:Choice>
        <mc:Fallback>
          <p:sp>
            <p:nvSpPr>
              <p:cNvPr id="3" name="Tekstvak 2">
                <a:extLst>
                  <a:ext uri="{FF2B5EF4-FFF2-40B4-BE49-F238E27FC236}">
                    <a16:creationId xmlns:a16="http://schemas.microsoft.com/office/drawing/2014/main" id="{764FC32A-D861-6A42-0562-BE1B1F883C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4361" y="3833756"/>
                <a:ext cx="7738801" cy="759888"/>
              </a:xfrm>
              <a:prstGeom prst="rect">
                <a:avLst/>
              </a:prstGeom>
              <a:blipFill>
                <a:blip r:embed="rId5"/>
                <a:stretch>
                  <a:fillRect l="-630" r="-157" b="-12000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494316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A89DFD-8DCD-4437-7809-9CBDEF4E56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FD3551-58FB-1249-F9BB-76456E9786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363" y="804519"/>
            <a:ext cx="9603275" cy="1049235"/>
          </a:xfrm>
        </p:spPr>
        <p:txBody>
          <a:bodyPr rtlCol="0"/>
          <a:lstStyle/>
          <a:p>
            <a:pPr rtl="0"/>
            <a:r>
              <a:rPr lang="nl-NL" dirty="0"/>
              <a:t>Breuken vereenvoudigen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58EFBF9-C245-2892-5D1D-6BE13700E1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nl-NL" dirty="0">
                <a:solidFill>
                  <a:srgbClr val="B71E42"/>
                </a:solidFill>
              </a:rPr>
              <a:t>Vereenvoudigen</a:t>
            </a:r>
            <a:r>
              <a:rPr lang="nl-NL" dirty="0"/>
              <a:t> : de breuk zo klein mogelijk maken  </a:t>
            </a:r>
          </a:p>
          <a:p>
            <a:pPr lvl="0" rtl="0"/>
            <a:r>
              <a:rPr lang="nl-NL" dirty="0"/>
              <a:t>TIP! Dit doet de rekenmachine automatisch! </a:t>
            </a:r>
          </a:p>
          <a:p>
            <a:pPr marL="0" lvl="0" indent="0" rtl="0">
              <a:buNone/>
            </a:pPr>
            <a:r>
              <a:rPr lang="nl-NL" dirty="0"/>
              <a:t>	1. Typ de breuk in en druk </a:t>
            </a:r>
            <a:r>
              <a:rPr lang="nl-NL"/>
              <a:t>op EXE  </a:t>
            </a:r>
            <a:endParaRPr lang="nl-NL" dirty="0"/>
          </a:p>
          <a:p>
            <a:pPr marL="0" lvl="0" indent="0" rtl="0">
              <a:buNone/>
            </a:pPr>
            <a:r>
              <a:rPr lang="nl-NL" dirty="0"/>
              <a:t>	2. De rekenmachine heeft de breuk vereenvoudigd.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kstvak 3">
                <a:extLst>
                  <a:ext uri="{FF2B5EF4-FFF2-40B4-BE49-F238E27FC236}">
                    <a16:creationId xmlns:a16="http://schemas.microsoft.com/office/drawing/2014/main" id="{8E88DAF8-7D46-6482-5DA8-8B7BB120DDC8}"/>
                  </a:ext>
                </a:extLst>
              </p:cNvPr>
              <p:cNvSpPr txBox="1"/>
              <p:nvPr/>
            </p:nvSpPr>
            <p:spPr>
              <a:xfrm>
                <a:off x="3648362" y="4853709"/>
                <a:ext cx="3187026" cy="5203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nl-NL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nl-NL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nl-NL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  <m:r>
                        <a:rPr lang="nl-NL" b="0" i="1" smtClean="0"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nl-NL" b="0" i="1" smtClean="0">
                          <a:latin typeface="Cambria Math" panose="02040503050406030204" pitchFamily="18" charset="0"/>
                        </a:rPr>
                        <m:t>𝐼𝑛</m:t>
                      </m:r>
                      <m:r>
                        <a:rPr lang="nl-NL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l-NL" b="0" i="1" smtClean="0">
                          <a:latin typeface="Cambria Math" panose="02040503050406030204" pitchFamily="18" charset="0"/>
                        </a:rPr>
                        <m:t>𝑟𝑒𝑘𝑒𝑛𝑚𝑎𝑐h𝑖𝑛𝑒</m:t>
                      </m:r>
                      <m:r>
                        <a:rPr lang="nl-NL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l-NL" b="0" i="1" smtClean="0">
                          <a:latin typeface="Cambria Math" panose="02040503050406030204" pitchFamily="18" charset="0"/>
                        </a:rPr>
                        <m:t>𝑔𝑒𝑒𝑓𝑡</m:t>
                      </m:r>
                      <m:r>
                        <a:rPr lang="nl-NL" b="0" i="1" smtClean="0">
                          <a:latin typeface="Cambria Math" panose="02040503050406030204" pitchFamily="18" charset="0"/>
                        </a:rPr>
                        <m:t>  </m:t>
                      </m:r>
                      <m:f>
                        <m:fPr>
                          <m:ctrlPr>
                            <a:rPr lang="nl-NL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nl-NL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nl-NL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nl-NL" dirty="0"/>
              </a:p>
            </p:txBody>
          </p:sp>
        </mc:Choice>
        <mc:Fallback xmlns="">
          <p:sp>
            <p:nvSpPr>
              <p:cNvPr id="4" name="Tekstvak 3">
                <a:extLst>
                  <a:ext uri="{FF2B5EF4-FFF2-40B4-BE49-F238E27FC236}">
                    <a16:creationId xmlns:a16="http://schemas.microsoft.com/office/drawing/2014/main" id="{8E88DAF8-7D46-6482-5DA8-8B7BB120DD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8362" y="4853709"/>
                <a:ext cx="3187026" cy="52039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73413259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e">
  <a:themeElements>
    <a:clrScheme name="Custom 10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84582C"/>
      </a:accent2>
      <a:accent3>
        <a:srgbClr val="002060"/>
      </a:accent3>
      <a:accent4>
        <a:srgbClr val="586EA6"/>
      </a:accent4>
      <a:accent5>
        <a:srgbClr val="586EA6"/>
      </a:accent5>
      <a:accent6>
        <a:srgbClr val="6892A0"/>
      </a:accent6>
      <a:hlink>
        <a:srgbClr val="B71E42"/>
      </a:hlink>
      <a:folHlink>
        <a:srgbClr val="586EA6"/>
      </a:folHlink>
    </a:clrScheme>
    <a:fontScheme name="Default">
      <a:majorFont>
        <a:latin typeface="Gill Sans MT"/>
        <a:ea typeface=""/>
        <a:cs typeface=""/>
      </a:majorFont>
      <a:minorFont>
        <a:latin typeface="Gill Sans MT"/>
        <a:ea typeface=""/>
        <a:cs typeface="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>
    <a:spDef>
      <a:spPr>
        <a:solidFill>
          <a:srgbClr val="B71E4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  <a:lnDef>
      <a:spPr>
        <a:ln w="31750"/>
      </a:spPr>
      <a:bodyPr/>
      <a:lstStyle/>
      <a:style>
        <a:lnRef idx="3">
          <a:schemeClr val="accent1"/>
        </a:lnRef>
        <a:fillRef idx="0">
          <a:schemeClr val="accent1"/>
        </a:fillRef>
        <a:effectRef idx="2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_30478197_TF66921596" id="{A6E5CAA6-8CA8-4A86-8EDB-B61E8C48BF61}" vid="{A3DF979C-A155-43F5-A274-E0C6501FCEA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EA25CC0A0AC24199CDC46C25B8B0BC" ma:contentTypeVersion="10" ma:contentTypeDescription="Create a new document." ma:contentTypeScope="" ma:versionID="e3b47856d4cf355c0dacb39e1084d14f">
  <xsd:schema xmlns:xsd="http://www.w3.org/2001/XMLSchema" xmlns:xs="http://www.w3.org/2001/XMLSchema" xmlns:p="http://schemas.microsoft.com/office/2006/metadata/properties" xmlns:ns1="http://schemas.microsoft.com/sharepoint/v3" xmlns:ns2="6dc4bcd6-49db-4c07-9060-8acfc67cef9f" xmlns:ns3="fb0879af-3eba-417a-a55a-ffe6dcd6ca77" targetNamespace="http://schemas.microsoft.com/office/2006/metadata/properties" ma:root="true" ma:fieldsID="a845a615265fdb1f7b12cc65ac20ecbd" ns1:_="" ns2:_="" ns3:_="">
    <xsd:import namespace="http://schemas.microsoft.com/sharepoint/v3"/>
    <xsd:import namespace="6dc4bcd6-49db-4c07-9060-8acfc67cef9f"/>
    <xsd:import namespace="fb0879af-3eba-417a-a55a-ffe6dcd6ca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3:SharedWithUsers" minOccurs="0"/>
                <xsd:element ref="ns3:SharedWithDetails" minOccurs="0"/>
                <xsd:element ref="ns3:LastSharedByUser" minOccurs="0"/>
                <xsd:element ref="ns3:LastSharedByTime" minOccurs="0"/>
                <xsd:element ref="ns1:_ip_UnifiedCompliancePolicyProperties" minOccurs="0"/>
                <xsd:element ref="ns1:_ip_UnifiedCompliancePolicyUIAction" minOccurs="0"/>
                <xsd:element ref="ns2:MediaServiceAuto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c4bcd6-49db-4c07-9060-8acfc67cef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7" nillable="true" ma:displayName="MediaServiceAutoTags" ma:internalName="MediaServiceAutoTag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0879af-3eba-417a-a55a-ffe6dcd6ca7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3" nillable="true" ma:displayName="Last Shared By User" ma:hidden="true" ma:internalName="LastSharedByUser" ma:readOnly="true">
      <xsd:simpleType>
        <xsd:restriction base="dms:Note"/>
      </xsd:simpleType>
    </xsd:element>
    <xsd:element name="LastSharedByTime" ma:index="14" nillable="true" ma:displayName="Last Shared By Time" ma:hidden="true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0ECC70E-6674-4337-B48B-AF4F8832F1E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16B76F2-1AE1-4A2A-A5B3-D462CC5E81F8}">
  <ds:schemaRefs>
    <ds:schemaRef ds:uri="http://schemas.microsoft.com/office/infopath/2007/PartnerControls"/>
    <ds:schemaRef ds:uri="http://schemas.microsoft.com/office/2006/documentManagement/types"/>
    <ds:schemaRef ds:uri="fb0879af-3eba-417a-a55a-ffe6dcd6ca77"/>
    <ds:schemaRef ds:uri="http://purl.org/dc/terms/"/>
    <ds:schemaRef ds:uri="http://purl.org/dc/dcmitype/"/>
    <ds:schemaRef ds:uri="http://schemas.microsoft.com/sharepoint/v3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6dc4bcd6-49db-4c07-9060-8acfc67cef9f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D2BAE40F-4B14-4E0B-9265-745AD5E2D42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dc4bcd6-49db-4c07-9060-8acfc67cef9f"/>
    <ds:schemaRef ds:uri="fb0879af-3eba-417a-a55a-ffe6dcd6ca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Presentatie van mijn uitvinding</Template>
  <TotalTime>0</TotalTime>
  <Words>150</Words>
  <Application>Microsoft Office PowerPoint</Application>
  <PresentationFormat>Breedbeeld</PresentationFormat>
  <Paragraphs>20</Paragraphs>
  <Slides>4</Slides>
  <Notes>4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4</vt:i4>
      </vt:variant>
    </vt:vector>
  </HeadingPairs>
  <TitlesOfParts>
    <vt:vector size="10" baseType="lpstr">
      <vt:lpstr>Arial</vt:lpstr>
      <vt:lpstr>Calibri</vt:lpstr>
      <vt:lpstr>Cambria Math</vt:lpstr>
      <vt:lpstr>Gill Sans MT</vt:lpstr>
      <vt:lpstr>Tahoma</vt:lpstr>
      <vt:lpstr>Galerie</vt:lpstr>
      <vt:lpstr>Breuken op de rekenmachine </vt:lpstr>
      <vt:lpstr>De breukentoets </vt:lpstr>
      <vt:lpstr>Een som met de breukentoets </vt:lpstr>
      <vt:lpstr>Breuken vereenvoudigen 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2021-02-09T09:48:57Z</dcterms:created>
  <dcterms:modified xsi:type="dcterms:W3CDTF">2025-01-29T09:51:26Z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0x010100DEEA25CC0A0AC24199CDC46C25B8B0BC</vt:lpwstr>
  </property>
</Properties>
</file>