
<file path=[Content_Types].xml><?xml version="1.0" encoding="utf-8"?>
<Types xmlns="http://schemas.openxmlformats.org/package/2006/content-types">
  <Default Extension="gif" ContentType="image/gif"/>
  <Default Extension="jfif" ContentType="image/jpeg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684" r:id="rId4"/>
  </p:sldMasterIdLst>
  <p:notesMasterIdLst>
    <p:notesMasterId r:id="rId8"/>
  </p:notesMasterIdLst>
  <p:handoutMasterIdLst>
    <p:handoutMasterId r:id="rId9"/>
  </p:handoutMasterIdLst>
  <p:sldIdLst>
    <p:sldId id="256" r:id="rId5"/>
    <p:sldId id="257" r:id="rId6"/>
    <p:sldId id="258" r:id="rId7"/>
  </p:sldIdLst>
  <p:sldSz cx="12192000" cy="6858000"/>
  <p:notesSz cx="6858000" cy="9144000"/>
  <p:defaultTextStyle>
    <a:defPPr rtl="0">
      <a:defRPr lang="nl-nl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71E42"/>
    <a:srgbClr val="E2DED9"/>
    <a:srgbClr val="FDFDFD"/>
    <a:srgbClr val="DEDBD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96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6418C70-DF8F-4AA3-A93B-E604B0C58EDB}" v="35" dt="2021-06-09T08:55:59.804"/>
  </p1510:revLst>
</p1510:revInfo>
</file>

<file path=ppt/tableStyles.xml><?xml version="1.0" encoding="utf-8"?>
<a:tblStyleLst xmlns:a="http://schemas.openxmlformats.org/drawingml/2006/main" def="{3C2FFA5D-87B4-456A-9821-1D502468CF0F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82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9" d="100"/>
          <a:sy n="89" d="100"/>
        </p:scale>
        <p:origin x="3744" y="6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theme" Target="theme/theme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viewProps" Target="viewProps.xml"/><Relationship Id="rId5" Type="http://schemas.openxmlformats.org/officeDocument/2006/relationships/slide" Target="slides/slide1.xml"/><Relationship Id="rId10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handoutMaster" Target="handoutMasters/handoutMaster1.xml"/><Relationship Id="rId14" Type="http://schemas.microsoft.com/office/2015/10/relationships/revisionInfo" Target="revisionInfo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>
            <a:extLst>
              <a:ext uri="{FF2B5EF4-FFF2-40B4-BE49-F238E27FC236}">
                <a16:creationId xmlns:a16="http://schemas.microsoft.com/office/drawing/2014/main" id="{91078C48-B47B-460B-9BF6-CBB4BC7B49F1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4F9DA806-6641-428C-A467-4C212528EB05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13C6EBB-DCA5-42C7-AFE1-06ADF2DC90FB}" type="datetimeFigureOut">
              <a:rPr lang="nl-NL" smtClean="0"/>
              <a:t>10-6-2021</a:t>
            </a:fld>
            <a:endParaRPr lang="nl-NL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0B88FDB4-2B15-4FF9-A61A-F2DF8CD69D54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16437569-4069-4749-96A7-3300D39FC3AF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777350B-8B7C-485E-A28C-3E4B6443A0B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5016739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 noProof="0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7885358-0143-4405-8763-36EC6DFFBEED}" type="datetimeFigureOut">
              <a:rPr lang="nl-NL" noProof="0" smtClean="0"/>
              <a:t>10-6-2021</a:t>
            </a:fld>
            <a:endParaRPr lang="nl-NL" noProof="0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 noProof="0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 noProof="0" dirty="0"/>
              <a:t>Tekststijlen van het model bewerken</a:t>
            </a:r>
          </a:p>
          <a:p>
            <a:pPr lvl="1"/>
            <a:r>
              <a:rPr lang="nl-NL" noProof="0" dirty="0"/>
              <a:t>Tweede niveau</a:t>
            </a:r>
          </a:p>
          <a:p>
            <a:pPr lvl="2"/>
            <a:r>
              <a:rPr lang="nl-NL" noProof="0" dirty="0"/>
              <a:t>Derde niveau</a:t>
            </a:r>
          </a:p>
          <a:p>
            <a:pPr lvl="3"/>
            <a:r>
              <a:rPr lang="nl-NL" noProof="0" dirty="0"/>
              <a:t>Vierde niveau</a:t>
            </a:r>
          </a:p>
          <a:p>
            <a:pPr lvl="4"/>
            <a:r>
              <a:rPr lang="nl-NL" noProof="0" dirty="0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 noProof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B8FB8BD-45A8-421B-BA96-CA33423181B8}" type="slidenum">
              <a:rPr lang="nl-NL" noProof="0" smtClean="0"/>
              <a:t>‹nr.›</a:t>
            </a:fld>
            <a:endParaRPr lang="nl-NL" noProof="0"/>
          </a:p>
        </p:txBody>
      </p:sp>
    </p:spTree>
    <p:extLst>
      <p:ext uri="{BB962C8B-B14F-4D97-AF65-F5344CB8AC3E}">
        <p14:creationId xmlns:p14="http://schemas.microsoft.com/office/powerpoint/2010/main" val="316125493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B8FB8BD-45A8-421B-BA96-CA33423181B8}" type="slidenum">
              <a:rPr lang="nl-NL" noProof="0" smtClean="0"/>
              <a:t>1</a:t>
            </a:fld>
            <a:endParaRPr lang="nl-NL" noProof="0"/>
          </a:p>
        </p:txBody>
      </p:sp>
    </p:spTree>
    <p:extLst>
      <p:ext uri="{BB962C8B-B14F-4D97-AF65-F5344CB8AC3E}">
        <p14:creationId xmlns:p14="http://schemas.microsoft.com/office/powerpoint/2010/main" val="192190010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B8FB8BD-45A8-421B-BA96-CA33423181B8}" type="slidenum">
              <a:rPr lang="nl-NL" noProof="0" smtClean="0"/>
              <a:t>2</a:t>
            </a:fld>
            <a:endParaRPr lang="nl-NL" noProof="0"/>
          </a:p>
        </p:txBody>
      </p:sp>
    </p:spTree>
    <p:extLst>
      <p:ext uri="{BB962C8B-B14F-4D97-AF65-F5344CB8AC3E}">
        <p14:creationId xmlns:p14="http://schemas.microsoft.com/office/powerpoint/2010/main" val="25807026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1777464" y="802298"/>
            <a:ext cx="8637073" cy="2541431"/>
          </a:xfrm>
        </p:spPr>
        <p:txBody>
          <a:bodyPr bIns="0" rtlCol="0" anchor="b">
            <a:normAutofit/>
          </a:bodyPr>
          <a:lstStyle>
            <a:lvl1pPr algn="l">
              <a:defRPr sz="6600"/>
            </a:lvl1pPr>
          </a:lstStyle>
          <a:p>
            <a:pPr rtl="0"/>
            <a:r>
              <a:rPr lang="nl-NL" noProof="0"/>
              <a:t>Klik om de titelstijl van het model te bewerken</a:t>
            </a:r>
          </a:p>
        </p:txBody>
      </p:sp>
      <p:sp>
        <p:nvSpPr>
          <p:cNvPr id="3" name="Subtitel 2"/>
          <p:cNvSpPr>
            <a:spLocks noGrp="1"/>
          </p:cNvSpPr>
          <p:nvPr>
            <p:ph type="subTitle" idx="1" hasCustomPrompt="1"/>
          </p:nvPr>
        </p:nvSpPr>
        <p:spPr>
          <a:xfrm>
            <a:off x="1777464" y="3531204"/>
            <a:ext cx="8637072" cy="977621"/>
          </a:xfrm>
        </p:spPr>
        <p:txBody>
          <a:bodyPr tIns="91440" bIns="91440" rtlCol="0">
            <a:normAutofit/>
          </a:bodyPr>
          <a:lstStyle>
            <a:lvl1pPr marL="0" indent="0" algn="l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nl-NL" noProof="0"/>
              <a:t>Klik om de subtitelstijl van het model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>
          <a:xfrm>
            <a:off x="6913821" y="6370429"/>
            <a:ext cx="3500715" cy="309201"/>
          </a:xfrm>
        </p:spPr>
        <p:txBody>
          <a:bodyPr rtlCol="0"/>
          <a:lstStyle/>
          <a:p>
            <a:pPr rtl="0"/>
            <a:fld id="{F6D7E90E-8C77-469E-A881-812450F2B288}" type="datetime1">
              <a:rPr lang="nl-NL" noProof="0" smtClean="0"/>
              <a:t>10-6-2021</a:t>
            </a:fld>
            <a:endParaRPr lang="nl-NL" noProof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>
          <a:xfrm>
            <a:off x="1777464" y="6370430"/>
            <a:ext cx="4973915" cy="309201"/>
          </a:xfrm>
        </p:spPr>
        <p:txBody>
          <a:bodyPr rtlCol="0"/>
          <a:lstStyle/>
          <a:p>
            <a:pPr rtl="0"/>
            <a:r>
              <a:rPr lang="nl-NL" noProof="0"/>
              <a:t>Hier voettekst toevoegen</a:t>
            </a:r>
          </a:p>
        </p:txBody>
      </p:sp>
      <p:cxnSp>
        <p:nvCxnSpPr>
          <p:cNvPr id="15" name="Rechte verbindingslijn 14"/>
          <p:cNvCxnSpPr/>
          <p:nvPr/>
        </p:nvCxnSpPr>
        <p:spPr>
          <a:xfrm>
            <a:off x="1777464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564004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bg bwMode="ltGray">
      <p:bgPr>
        <a:blipFill dpi="0" rotWithShape="1">
          <a:blip r:embed="rId2" cstate="screen">
            <a:alphaModFix amt="45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ep 7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18" name="Rechthoek 17"/>
            <p:cNvSpPr/>
            <p:nvPr/>
          </p:nvSpPr>
          <p:spPr bwMode="black"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hthoek 18"/>
            <p:cNvSpPr/>
            <p:nvPr/>
          </p:nvSpPr>
          <p:spPr bwMode="blackWhite"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1451206" y="1129513"/>
            <a:ext cx="5532328" cy="1830584"/>
          </a:xfrm>
        </p:spPr>
        <p:txBody>
          <a:bodyPr rtlCol="0" anchor="b">
            <a:normAutofit/>
          </a:bodyPr>
          <a:lstStyle>
            <a:lvl1pPr>
              <a:defRPr sz="3200"/>
            </a:lvl1pPr>
          </a:lstStyle>
          <a:p>
            <a:pPr rtl="0"/>
            <a:r>
              <a:rPr lang="nl-NL" noProof="0"/>
              <a:t>Klik om de titelstijl van het model te bewerken</a:t>
            </a:r>
          </a:p>
        </p:txBody>
      </p:sp>
      <p:sp>
        <p:nvSpPr>
          <p:cNvPr id="3" name="Tijdelijke aanduiding voor afbeelding 2"/>
          <p:cNvSpPr>
            <a:spLocks noGrp="1" noChangeAspect="1"/>
          </p:cNvSpPr>
          <p:nvPr>
            <p:ph type="pic" idx="1" hasCustomPrompt="1"/>
          </p:nvPr>
        </p:nvSpPr>
        <p:spPr>
          <a:xfrm>
            <a:off x="8124389" y="1122542"/>
            <a:ext cx="2791171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rtlCol="0"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nl-NL" noProof="0"/>
              <a:t>Klik op pictogram om afbeelding toe te voegen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 hasCustomPrompt="1"/>
          </p:nvPr>
        </p:nvSpPr>
        <p:spPr>
          <a:xfrm>
            <a:off x="1450329" y="3145992"/>
            <a:ext cx="5524404" cy="2003742"/>
          </a:xfrm>
        </p:spPr>
        <p:txBody>
          <a:bodyPr rtlCol="0"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nl-NL" noProof="0"/>
              <a:t>Tekststijlen van het model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>
          <a:xfrm>
            <a:off x="7236069" y="6332578"/>
            <a:ext cx="4315852" cy="320123"/>
          </a:xfrm>
        </p:spPr>
        <p:txBody>
          <a:bodyPr rtlCol="0"/>
          <a:lstStyle>
            <a:lvl1pPr algn="r">
              <a:defRPr/>
            </a:lvl1pPr>
          </a:lstStyle>
          <a:p>
            <a:pPr rtl="0"/>
            <a:fld id="{7028399D-4040-4F0C-917A-6BECF3FC3CA2}" type="datetime1">
              <a:rPr lang="nl-NL" noProof="0" smtClean="0"/>
              <a:t>10-6-2021</a:t>
            </a:fld>
            <a:endParaRPr lang="nl-NL" noProof="0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>
          <a:xfrm>
            <a:off x="1447382" y="6332578"/>
            <a:ext cx="5541004" cy="320931"/>
          </a:xfrm>
        </p:spPr>
        <p:txBody>
          <a:bodyPr rtlCol="0"/>
          <a:lstStyle/>
          <a:p>
            <a:pPr rtl="0"/>
            <a:r>
              <a:rPr lang="nl-NL" noProof="0"/>
              <a:t>Hier voettekst toevoegen</a:t>
            </a:r>
          </a:p>
        </p:txBody>
      </p:sp>
      <p:cxnSp>
        <p:nvCxnSpPr>
          <p:cNvPr id="31" name="Rechte verbindingslijn 30"/>
          <p:cNvCxnSpPr/>
          <p:nvPr/>
        </p:nvCxnSpPr>
        <p:spPr>
          <a:xfrm>
            <a:off x="1447382" y="3143605"/>
            <a:ext cx="5527351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815891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en inhoud">
    <p:bg bwMode="ltGray">
      <p:bgPr>
        <a:blipFill dpi="0" rotWithShape="1">
          <a:blip r:embed="rId2" cstate="screen">
            <a:alphaModFix amt="45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 hasCustomPrompt="1"/>
          </p:nvPr>
        </p:nvSpPr>
        <p:spPr/>
        <p:txBody>
          <a:bodyPr rtlCol="0" anchor="t"/>
          <a:lstStyle/>
          <a:p>
            <a:pPr lvl="0" rtl="0"/>
            <a:r>
              <a:rPr lang="nl-NL" noProof="0"/>
              <a:t>Tekststijlen van het model bewerken</a:t>
            </a:r>
          </a:p>
          <a:p>
            <a:pPr lvl="1" rtl="0"/>
            <a:r>
              <a:rPr lang="nl-NL" noProof="0"/>
              <a:t>Tweede niveau</a:t>
            </a:r>
          </a:p>
          <a:p>
            <a:pPr lvl="2" rtl="0"/>
            <a:r>
              <a:rPr lang="nl-NL" noProof="0"/>
              <a:t>Derde niveau</a:t>
            </a:r>
          </a:p>
          <a:p>
            <a:pPr lvl="3" rtl="0"/>
            <a:r>
              <a:rPr lang="nl-NL" noProof="0"/>
              <a:t>Vierde niveau</a:t>
            </a:r>
          </a:p>
          <a:p>
            <a:pPr lvl="4" rtl="0"/>
            <a:r>
              <a:rPr lang="nl-NL" noProof="0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33609FA1-4C40-407C-AD54-34AA3CE2576E}" type="datetime1">
              <a:rPr lang="nl-NL" noProof="0" smtClean="0"/>
              <a:t>10-6-2021</a:t>
            </a:fld>
            <a:endParaRPr lang="nl-NL" noProof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nl-NL" noProof="0"/>
              <a:t>Hier voettekst toevoegen</a:t>
            </a:r>
          </a:p>
        </p:txBody>
      </p:sp>
      <p:cxnSp>
        <p:nvCxnSpPr>
          <p:cNvPr id="33" name="Rechte verbindingslijn 32"/>
          <p:cNvCxnSpPr/>
          <p:nvPr/>
        </p:nvCxnSpPr>
        <p:spPr>
          <a:xfrm>
            <a:off x="1292239" y="1486603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6" name="Titel 5">
            <a:extLst>
              <a:ext uri="{FF2B5EF4-FFF2-40B4-BE49-F238E27FC236}">
                <a16:creationId xmlns:a16="http://schemas.microsoft.com/office/drawing/2014/main" id="{C414FF1F-6558-4E39-87DB-276E44F5477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/>
          <a:p>
            <a:pPr rtl="0"/>
            <a:r>
              <a:rPr lang="nl-NL" noProof="0"/>
              <a:t>Klik om de titelstijl van het model te bewerken</a:t>
            </a:r>
          </a:p>
        </p:txBody>
      </p:sp>
    </p:spTree>
    <p:extLst>
      <p:ext uri="{BB962C8B-B14F-4D97-AF65-F5344CB8AC3E}">
        <p14:creationId xmlns:p14="http://schemas.microsoft.com/office/powerpoint/2010/main" val="3568886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bg bwMode="ltGray">
      <p:bgPr>
        <a:blipFill dpi="0" rotWithShape="1">
          <a:blip r:embed="rId2" cstate="screen">
            <a:alphaModFix amt="45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1774423" y="1756130"/>
            <a:ext cx="8643154" cy="1887950"/>
          </a:xfrm>
        </p:spPr>
        <p:txBody>
          <a:bodyPr rtlCol="0" anchor="b">
            <a:normAutofit/>
          </a:bodyPr>
          <a:lstStyle>
            <a:lvl1pPr algn="l">
              <a:defRPr sz="3600"/>
            </a:lvl1pPr>
          </a:lstStyle>
          <a:p>
            <a:pPr rtl="0"/>
            <a:r>
              <a:rPr lang="nl-NL" noProof="0"/>
              <a:t>Klik om de titelstijl van het model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 hasCustomPrompt="1"/>
          </p:nvPr>
        </p:nvSpPr>
        <p:spPr>
          <a:xfrm>
            <a:off x="1780777" y="3806195"/>
            <a:ext cx="8630446" cy="1012929"/>
          </a:xfrm>
        </p:spPr>
        <p:txBody>
          <a:bodyPr tIns="91440" rtlCol="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nl-NL" noProof="0"/>
              <a:t>Tekststijlen van het model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FF0147FB-0998-4E11-B18D-CB1F93B8EBC1}" type="datetime1">
              <a:rPr lang="nl-NL" noProof="0" smtClean="0"/>
              <a:t>10-6-2021</a:t>
            </a:fld>
            <a:endParaRPr lang="nl-NL" noProof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nl-NL" noProof="0"/>
              <a:t>Hier voettekst toevoegen</a:t>
            </a:r>
          </a:p>
        </p:txBody>
      </p:sp>
      <p:cxnSp>
        <p:nvCxnSpPr>
          <p:cNvPr id="15" name="Rechte verbindingslijn 14"/>
          <p:cNvCxnSpPr/>
          <p:nvPr/>
        </p:nvCxnSpPr>
        <p:spPr>
          <a:xfrm>
            <a:off x="1780777" y="3804985"/>
            <a:ext cx="8630446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801365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oud van twee">
    <p:bg bwMode="ltGray">
      <p:bgPr>
        <a:blipFill dpi="0" rotWithShape="1">
          <a:blip r:embed="rId2" cstate="screen">
            <a:alphaModFix amt="45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sz="half" idx="1" hasCustomPrompt="1"/>
          </p:nvPr>
        </p:nvSpPr>
        <p:spPr>
          <a:xfrm>
            <a:off x="1292239" y="2161853"/>
            <a:ext cx="4645152" cy="3448595"/>
          </a:xfrm>
        </p:spPr>
        <p:txBody>
          <a:bodyPr rtlCol="0"/>
          <a:lstStyle/>
          <a:p>
            <a:pPr lvl="0" rtl="0"/>
            <a:r>
              <a:rPr lang="nl-NL" noProof="0"/>
              <a:t>Tekststijlen van het model bewerken</a:t>
            </a:r>
          </a:p>
          <a:p>
            <a:pPr lvl="1" rtl="0"/>
            <a:r>
              <a:rPr lang="nl-NL" noProof="0"/>
              <a:t>Tweede niveau</a:t>
            </a:r>
          </a:p>
          <a:p>
            <a:pPr lvl="2" rtl="0"/>
            <a:r>
              <a:rPr lang="nl-NL" noProof="0"/>
              <a:t>Derde niveau</a:t>
            </a:r>
          </a:p>
          <a:p>
            <a:pPr lvl="3" rtl="0"/>
            <a:r>
              <a:rPr lang="nl-NL" noProof="0"/>
              <a:t>Vierde niveau</a:t>
            </a:r>
          </a:p>
          <a:p>
            <a:pPr lvl="4" rtl="0"/>
            <a:r>
              <a:rPr lang="nl-NL" noProof="0"/>
              <a:t>Vijfde niveau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 hasCustomPrompt="1"/>
          </p:nvPr>
        </p:nvSpPr>
        <p:spPr>
          <a:xfrm>
            <a:off x="6258679" y="2168318"/>
            <a:ext cx="4645152" cy="3441520"/>
          </a:xfrm>
        </p:spPr>
        <p:txBody>
          <a:bodyPr rtlCol="0"/>
          <a:lstStyle/>
          <a:p>
            <a:pPr lvl="0" rtl="0"/>
            <a:r>
              <a:rPr lang="nl-NL" noProof="0"/>
              <a:t>Tekststijlen van het model bewerken</a:t>
            </a:r>
          </a:p>
          <a:p>
            <a:pPr lvl="1" rtl="0"/>
            <a:r>
              <a:rPr lang="nl-NL" noProof="0"/>
              <a:t>Tweede niveau</a:t>
            </a:r>
          </a:p>
          <a:p>
            <a:pPr lvl="2" rtl="0"/>
            <a:r>
              <a:rPr lang="nl-NL" noProof="0"/>
              <a:t>Derde niveau</a:t>
            </a:r>
          </a:p>
          <a:p>
            <a:pPr lvl="3" rtl="0"/>
            <a:r>
              <a:rPr lang="nl-NL" noProof="0"/>
              <a:t>Vierde niveau</a:t>
            </a:r>
          </a:p>
          <a:p>
            <a:pPr lvl="4" rtl="0"/>
            <a:r>
              <a:rPr lang="nl-NL" noProof="0"/>
              <a:t>Vijfde niveau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8F94C65B-D569-4AEA-8B37-E9F5141F701D}" type="datetime1">
              <a:rPr lang="nl-NL" noProof="0" smtClean="0"/>
              <a:t>10-6-2021</a:t>
            </a:fld>
            <a:endParaRPr lang="nl-NL" noProof="0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nl-NL" noProof="0"/>
              <a:t>Hier voettekst toevoegen</a:t>
            </a:r>
          </a:p>
        </p:txBody>
      </p:sp>
      <p:cxnSp>
        <p:nvCxnSpPr>
          <p:cNvPr id="9" name="Rechte verbindingslijn 8">
            <a:extLst>
              <a:ext uri="{FF2B5EF4-FFF2-40B4-BE49-F238E27FC236}">
                <a16:creationId xmlns:a16="http://schemas.microsoft.com/office/drawing/2014/main" id="{4715607D-9DE2-4687-AAF8-EF2427252A90}"/>
              </a:ext>
            </a:extLst>
          </p:cNvPr>
          <p:cNvCxnSpPr/>
          <p:nvPr userDrawn="1"/>
        </p:nvCxnSpPr>
        <p:spPr>
          <a:xfrm>
            <a:off x="1292239" y="1486603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7" name="Titel 6">
            <a:extLst>
              <a:ext uri="{FF2B5EF4-FFF2-40B4-BE49-F238E27FC236}">
                <a16:creationId xmlns:a16="http://schemas.microsoft.com/office/drawing/2014/main" id="{2F96D46B-C1B8-46AB-87DF-61A8058B1F4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/>
          <a:p>
            <a:pPr rtl="0"/>
            <a:r>
              <a:rPr lang="nl-NL" noProof="0"/>
              <a:t>Klik om de titelstijl van het model te bewerken</a:t>
            </a:r>
          </a:p>
        </p:txBody>
      </p:sp>
    </p:spTree>
    <p:extLst>
      <p:ext uri="{BB962C8B-B14F-4D97-AF65-F5344CB8AC3E}">
        <p14:creationId xmlns:p14="http://schemas.microsoft.com/office/powerpoint/2010/main" val="2777504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gelijking">
    <p:bg bwMode="ltGray">
      <p:bgPr>
        <a:blipFill dpi="0" rotWithShape="1">
          <a:blip r:embed="rId2" cstate="screen">
            <a:alphaModFix amt="45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tekst 2"/>
          <p:cNvSpPr>
            <a:spLocks noGrp="1"/>
          </p:cNvSpPr>
          <p:nvPr>
            <p:ph type="body" idx="1" hasCustomPrompt="1"/>
          </p:nvPr>
        </p:nvSpPr>
        <p:spPr>
          <a:xfrm>
            <a:off x="1287315" y="1950795"/>
            <a:ext cx="4645152" cy="801943"/>
          </a:xfrm>
        </p:spPr>
        <p:txBody>
          <a:bodyPr rtlCol="0"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nl-NL" noProof="0"/>
              <a:t>Tekststijlen van het model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 hasCustomPrompt="1"/>
          </p:nvPr>
        </p:nvSpPr>
        <p:spPr>
          <a:xfrm>
            <a:off x="1287315" y="2755515"/>
            <a:ext cx="4645152" cy="2644457"/>
          </a:xfrm>
        </p:spPr>
        <p:txBody>
          <a:bodyPr rtlCol="0"/>
          <a:lstStyle/>
          <a:p>
            <a:pPr lvl="0" rtl="0"/>
            <a:r>
              <a:rPr lang="nl-NL" noProof="0"/>
              <a:t>Tekststijlen van het model bewerken</a:t>
            </a:r>
          </a:p>
          <a:p>
            <a:pPr lvl="1" rtl="0"/>
            <a:r>
              <a:rPr lang="nl-NL" noProof="0"/>
              <a:t>Tweede niveau</a:t>
            </a:r>
          </a:p>
          <a:p>
            <a:pPr lvl="2" rtl="0"/>
            <a:r>
              <a:rPr lang="nl-NL" noProof="0"/>
              <a:t>Derde niveau</a:t>
            </a:r>
          </a:p>
          <a:p>
            <a:pPr lvl="3" rtl="0"/>
            <a:r>
              <a:rPr lang="nl-NL" noProof="0"/>
              <a:t>Vierde niveau</a:t>
            </a:r>
          </a:p>
          <a:p>
            <a:pPr lvl="4" rtl="0"/>
            <a:r>
              <a:rPr lang="nl-NL" noProof="0"/>
              <a:t>Vijfde niveau</a:t>
            </a:r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 hasCustomPrompt="1"/>
          </p:nvPr>
        </p:nvSpPr>
        <p:spPr>
          <a:xfrm>
            <a:off x="6252486" y="1954249"/>
            <a:ext cx="4645152" cy="802237"/>
          </a:xfrm>
        </p:spPr>
        <p:txBody>
          <a:bodyPr rtlCol="0"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nl-NL" noProof="0"/>
              <a:t>Tekststijlen van het model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 hasCustomPrompt="1"/>
          </p:nvPr>
        </p:nvSpPr>
        <p:spPr>
          <a:xfrm>
            <a:off x="6252486" y="2752737"/>
            <a:ext cx="4645152" cy="2637371"/>
          </a:xfrm>
        </p:spPr>
        <p:txBody>
          <a:bodyPr rtlCol="0"/>
          <a:lstStyle/>
          <a:p>
            <a:pPr lvl="0" rtl="0"/>
            <a:r>
              <a:rPr lang="nl-NL" noProof="0"/>
              <a:t>Tekststijlen van het model bewerken</a:t>
            </a:r>
          </a:p>
          <a:p>
            <a:pPr lvl="1" rtl="0"/>
            <a:r>
              <a:rPr lang="nl-NL" noProof="0"/>
              <a:t>Tweede niveau</a:t>
            </a:r>
          </a:p>
          <a:p>
            <a:pPr lvl="2" rtl="0"/>
            <a:r>
              <a:rPr lang="nl-NL" noProof="0"/>
              <a:t>Derde niveau</a:t>
            </a:r>
          </a:p>
          <a:p>
            <a:pPr lvl="3" rtl="0"/>
            <a:r>
              <a:rPr lang="nl-NL" noProof="0"/>
              <a:t>Vierde niveau</a:t>
            </a:r>
          </a:p>
          <a:p>
            <a:pPr lvl="4" rtl="0"/>
            <a:r>
              <a:rPr lang="nl-NL" noProof="0"/>
              <a:t>Vijfde niveau</a:t>
            </a:r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B70F3F59-0970-4A60-992D-5418BBFE7BB8}" type="datetime1">
              <a:rPr lang="nl-NL" noProof="0" smtClean="0"/>
              <a:t>10-6-2021</a:t>
            </a:fld>
            <a:endParaRPr lang="nl-NL" noProof="0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nl-NL" noProof="0"/>
              <a:t>Hier voettekst toevoegen</a:t>
            </a:r>
          </a:p>
        </p:txBody>
      </p:sp>
      <p:cxnSp>
        <p:nvCxnSpPr>
          <p:cNvPr id="11" name="Rechte verbindingslijn 10">
            <a:extLst>
              <a:ext uri="{FF2B5EF4-FFF2-40B4-BE49-F238E27FC236}">
                <a16:creationId xmlns:a16="http://schemas.microsoft.com/office/drawing/2014/main" id="{C384AA55-1960-47F4-BA3C-E97A6F2D0B19}"/>
              </a:ext>
            </a:extLst>
          </p:cNvPr>
          <p:cNvCxnSpPr/>
          <p:nvPr userDrawn="1"/>
        </p:nvCxnSpPr>
        <p:spPr>
          <a:xfrm>
            <a:off x="1292239" y="1486603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9" name="Titel 8">
            <a:extLst>
              <a:ext uri="{FF2B5EF4-FFF2-40B4-BE49-F238E27FC236}">
                <a16:creationId xmlns:a16="http://schemas.microsoft.com/office/drawing/2014/main" id="{09471694-1220-4CFC-A31F-622E5D3DE2D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/>
          <a:p>
            <a:pPr rtl="0"/>
            <a:r>
              <a:rPr lang="nl-NL" noProof="0"/>
              <a:t>Klik om de titelstijl van het model te bewerken</a:t>
            </a:r>
          </a:p>
        </p:txBody>
      </p:sp>
    </p:spTree>
    <p:extLst>
      <p:ext uri="{BB962C8B-B14F-4D97-AF65-F5344CB8AC3E}">
        <p14:creationId xmlns:p14="http://schemas.microsoft.com/office/powerpoint/2010/main" val="9817494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leen titel">
    <p:bg bwMode="ltGray">
      <p:bgPr>
        <a:blipFill dpi="0" rotWithShape="1">
          <a:blip r:embed="rId2" cstate="screen">
            <a:alphaModFix amt="45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5726C6E9-9918-4133-AB29-BF40DF1F60F6}" type="datetime1">
              <a:rPr lang="nl-NL" noProof="0" smtClean="0"/>
              <a:t>10-6-2021</a:t>
            </a:fld>
            <a:endParaRPr lang="nl-NL" noProof="0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nl-NL" noProof="0"/>
              <a:t>Hier voettekst toevoegen</a:t>
            </a:r>
          </a:p>
        </p:txBody>
      </p:sp>
      <p:cxnSp>
        <p:nvCxnSpPr>
          <p:cNvPr id="7" name="Rechte verbindingslijn 6">
            <a:extLst>
              <a:ext uri="{FF2B5EF4-FFF2-40B4-BE49-F238E27FC236}">
                <a16:creationId xmlns:a16="http://schemas.microsoft.com/office/drawing/2014/main" id="{FFB55B52-B62C-4800-AAC1-B15AF2FE1F45}"/>
              </a:ext>
            </a:extLst>
          </p:cNvPr>
          <p:cNvCxnSpPr/>
          <p:nvPr userDrawn="1"/>
        </p:nvCxnSpPr>
        <p:spPr>
          <a:xfrm>
            <a:off x="1292239" y="1486603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5" name="Titel 4">
            <a:extLst>
              <a:ext uri="{FF2B5EF4-FFF2-40B4-BE49-F238E27FC236}">
                <a16:creationId xmlns:a16="http://schemas.microsoft.com/office/drawing/2014/main" id="{3DF0054B-B64C-418E-A1B8-428EE4A1DB5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/>
          <a:p>
            <a:pPr rtl="0"/>
            <a:r>
              <a:rPr lang="nl-NL" noProof="0"/>
              <a:t>Klik om de titelstijl van het model te bewerken</a:t>
            </a:r>
          </a:p>
        </p:txBody>
      </p:sp>
    </p:spTree>
    <p:extLst>
      <p:ext uri="{BB962C8B-B14F-4D97-AF65-F5344CB8AC3E}">
        <p14:creationId xmlns:p14="http://schemas.microsoft.com/office/powerpoint/2010/main" val="4539550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bg bwMode="ltGray">
      <p:bgPr>
        <a:blipFill dpi="0" rotWithShape="1">
          <a:blip r:embed="rId2" cstate="screen">
            <a:alphaModFix amt="45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BFF96380-E2F4-42E6-86B4-F248F4F99C77}" type="datetime1">
              <a:rPr lang="nl-NL" noProof="0" smtClean="0"/>
              <a:t>10-6-2021</a:t>
            </a:fld>
            <a:endParaRPr lang="nl-NL" noProof="0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nl-NL" noProof="0"/>
              <a:t>Hier voettekst toevoegen</a:t>
            </a:r>
          </a:p>
        </p:txBody>
      </p:sp>
    </p:spTree>
    <p:extLst>
      <p:ext uri="{BB962C8B-B14F-4D97-AF65-F5344CB8AC3E}">
        <p14:creationId xmlns:p14="http://schemas.microsoft.com/office/powerpoint/2010/main" val="37712456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oud met bijschrift">
    <p:bg bwMode="ltGray">
      <p:bgPr>
        <a:blipFill dpi="0" rotWithShape="1">
          <a:blip r:embed="rId2" cstate="screen">
            <a:alphaModFix amt="45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 hasCustomPrompt="1"/>
          </p:nvPr>
        </p:nvSpPr>
        <p:spPr>
          <a:xfrm>
            <a:off x="5095246" y="1645522"/>
            <a:ext cx="5807176" cy="3840852"/>
          </a:xfrm>
        </p:spPr>
        <p:txBody>
          <a:bodyPr rtlCol="0" anchor="ctr"/>
          <a:lstStyle/>
          <a:p>
            <a:pPr lvl="0" rtl="0"/>
            <a:r>
              <a:rPr lang="nl-NL" noProof="0"/>
              <a:t>Tekststijlen van het model bewerken</a:t>
            </a:r>
          </a:p>
          <a:p>
            <a:pPr lvl="1" rtl="0"/>
            <a:r>
              <a:rPr lang="nl-NL" noProof="0"/>
              <a:t>Tweede niveau</a:t>
            </a:r>
          </a:p>
          <a:p>
            <a:pPr lvl="2" rtl="0"/>
            <a:r>
              <a:rPr lang="nl-NL" noProof="0"/>
              <a:t>Derde niveau</a:t>
            </a:r>
          </a:p>
          <a:p>
            <a:pPr lvl="3" rtl="0"/>
            <a:r>
              <a:rPr lang="nl-NL" noProof="0"/>
              <a:t>Vierde niveau</a:t>
            </a:r>
          </a:p>
          <a:p>
            <a:pPr lvl="4" rtl="0"/>
            <a:r>
              <a:rPr lang="nl-NL" noProof="0"/>
              <a:t>Vijfde niveau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 hasCustomPrompt="1"/>
          </p:nvPr>
        </p:nvSpPr>
        <p:spPr>
          <a:xfrm>
            <a:off x="1290909" y="1645522"/>
            <a:ext cx="3600000" cy="3836725"/>
          </a:xfrm>
        </p:spPr>
        <p:txBody>
          <a:bodyPr rtlCol="0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nl-NL" noProof="0"/>
              <a:t>Tekststijlen van het model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EC718BE1-2C90-46CF-95F6-6CB326BC0630}" type="datetime1">
              <a:rPr lang="nl-NL" noProof="0" smtClean="0"/>
              <a:t>10-6-2021</a:t>
            </a:fld>
            <a:endParaRPr lang="nl-NL" noProof="0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nl-NL" noProof="0"/>
              <a:t>Hier voettekst toevoegen</a:t>
            </a:r>
          </a:p>
        </p:txBody>
      </p:sp>
      <p:cxnSp>
        <p:nvCxnSpPr>
          <p:cNvPr id="9" name="Rechte verbindingslijn 8">
            <a:extLst>
              <a:ext uri="{FF2B5EF4-FFF2-40B4-BE49-F238E27FC236}">
                <a16:creationId xmlns:a16="http://schemas.microsoft.com/office/drawing/2014/main" id="{6CC09F73-0AD6-4A1E-A331-75A00B808982}"/>
              </a:ext>
            </a:extLst>
          </p:cNvPr>
          <p:cNvCxnSpPr/>
          <p:nvPr userDrawn="1"/>
        </p:nvCxnSpPr>
        <p:spPr>
          <a:xfrm>
            <a:off x="1292239" y="1486603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7" name="Titel 6">
            <a:extLst>
              <a:ext uri="{FF2B5EF4-FFF2-40B4-BE49-F238E27FC236}">
                <a16:creationId xmlns:a16="http://schemas.microsoft.com/office/drawing/2014/main" id="{1B74F78C-6D32-47C3-ABB2-6E7092A9C4A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/>
          <a:p>
            <a:pPr rtl="0"/>
            <a:r>
              <a:rPr lang="nl-NL" noProof="0"/>
              <a:t>Klik om de titelstijl van het model te bewerken</a:t>
            </a:r>
          </a:p>
        </p:txBody>
      </p:sp>
    </p:spTree>
    <p:extLst>
      <p:ext uri="{BB962C8B-B14F-4D97-AF65-F5344CB8AC3E}">
        <p14:creationId xmlns:p14="http://schemas.microsoft.com/office/powerpoint/2010/main" val="32816539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oud en galerie ">
    <p:bg bwMode="ltGray">
      <p:bgPr>
        <a:blipFill dpi="0" rotWithShape="1">
          <a:blip r:embed="rId2" cstate="screen">
            <a:alphaModFix amt="45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 hasCustomPrompt="1"/>
          </p:nvPr>
        </p:nvSpPr>
        <p:spPr>
          <a:xfrm>
            <a:off x="1300394" y="3128470"/>
            <a:ext cx="3024000" cy="1906565"/>
          </a:xfrm>
        </p:spPr>
        <p:txBody>
          <a:bodyPr rtlCol="0" anchor="ctr"/>
          <a:lstStyle/>
          <a:p>
            <a:pPr lvl="0" rtl="0"/>
            <a:r>
              <a:rPr lang="nl-NL" noProof="0"/>
              <a:t>Tekststijlen van het model bewerken</a:t>
            </a:r>
          </a:p>
          <a:p>
            <a:pPr lvl="1" rtl="0"/>
            <a:r>
              <a:rPr lang="nl-NL" noProof="0"/>
              <a:t>Tweede niveau</a:t>
            </a:r>
          </a:p>
          <a:p>
            <a:pPr lvl="2" rtl="0"/>
            <a:r>
              <a:rPr lang="nl-NL" noProof="0"/>
              <a:t>Derde niveau</a:t>
            </a:r>
          </a:p>
          <a:p>
            <a:pPr lvl="3" rtl="0"/>
            <a:r>
              <a:rPr lang="nl-NL" noProof="0"/>
              <a:t>Vierde niveau</a:t>
            </a:r>
          </a:p>
          <a:p>
            <a:pPr lvl="4" rtl="0"/>
            <a:r>
              <a:rPr lang="nl-NL" noProof="0"/>
              <a:t>Vijfde niveau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 hasCustomPrompt="1"/>
          </p:nvPr>
        </p:nvSpPr>
        <p:spPr>
          <a:xfrm>
            <a:off x="7873638" y="5144980"/>
            <a:ext cx="3036438" cy="807405"/>
          </a:xfrm>
        </p:spPr>
        <p:txBody>
          <a:bodyPr rtlCol="0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nl-NL" noProof="0"/>
              <a:t>Tekststijlen van het model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865E1A47-5EC0-48B1-9BC9-972506F51C2A}" type="datetime1">
              <a:rPr lang="nl-NL" noProof="0" smtClean="0"/>
              <a:t>10-6-2021</a:t>
            </a:fld>
            <a:endParaRPr lang="nl-NL" noProof="0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nl-NL" noProof="0"/>
              <a:t>Hier voettekst toevoegen</a:t>
            </a:r>
          </a:p>
        </p:txBody>
      </p:sp>
      <p:cxnSp>
        <p:nvCxnSpPr>
          <p:cNvPr id="9" name="Rechte verbindingslijn 8">
            <a:extLst>
              <a:ext uri="{FF2B5EF4-FFF2-40B4-BE49-F238E27FC236}">
                <a16:creationId xmlns:a16="http://schemas.microsoft.com/office/drawing/2014/main" id="{6CC09F73-0AD6-4A1E-A331-75A00B808982}"/>
              </a:ext>
            </a:extLst>
          </p:cNvPr>
          <p:cNvCxnSpPr/>
          <p:nvPr userDrawn="1"/>
        </p:nvCxnSpPr>
        <p:spPr>
          <a:xfrm>
            <a:off x="1292239" y="1486603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8" name="Tijdelijke aanduiding voor inhoud 2">
            <a:extLst>
              <a:ext uri="{FF2B5EF4-FFF2-40B4-BE49-F238E27FC236}">
                <a16:creationId xmlns:a16="http://schemas.microsoft.com/office/drawing/2014/main" id="{9DE9A20D-024F-4A17-9B20-526AA4037253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4602108" y="3128470"/>
            <a:ext cx="3024000" cy="1906565"/>
          </a:xfrm>
        </p:spPr>
        <p:txBody>
          <a:bodyPr rtlCol="0" anchor="ctr"/>
          <a:lstStyle/>
          <a:p>
            <a:pPr lvl="0" rtl="0"/>
            <a:r>
              <a:rPr lang="nl-NL" noProof="0"/>
              <a:t>Tekststijlen van het model bewerken</a:t>
            </a:r>
          </a:p>
          <a:p>
            <a:pPr lvl="1" rtl="0"/>
            <a:r>
              <a:rPr lang="nl-NL" noProof="0"/>
              <a:t>Tweede niveau</a:t>
            </a:r>
          </a:p>
          <a:p>
            <a:pPr lvl="2" rtl="0"/>
            <a:r>
              <a:rPr lang="nl-NL" noProof="0"/>
              <a:t>Derde niveau</a:t>
            </a:r>
          </a:p>
          <a:p>
            <a:pPr lvl="3" rtl="0"/>
            <a:r>
              <a:rPr lang="nl-NL" noProof="0"/>
              <a:t>Vierde niveau</a:t>
            </a:r>
          </a:p>
          <a:p>
            <a:pPr lvl="4" rtl="0"/>
            <a:r>
              <a:rPr lang="nl-NL" noProof="0"/>
              <a:t>Vijfde niveau</a:t>
            </a:r>
          </a:p>
        </p:txBody>
      </p:sp>
      <p:sp>
        <p:nvSpPr>
          <p:cNvPr id="10" name="Tijdelijke aanduiding voor inhoud 2">
            <a:extLst>
              <a:ext uri="{FF2B5EF4-FFF2-40B4-BE49-F238E27FC236}">
                <a16:creationId xmlns:a16="http://schemas.microsoft.com/office/drawing/2014/main" id="{37D8F60F-F9DD-4AAC-BF28-C004CCDF2D69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7873638" y="3128470"/>
            <a:ext cx="3024000" cy="1906565"/>
          </a:xfrm>
        </p:spPr>
        <p:txBody>
          <a:bodyPr rtlCol="0" anchor="ctr"/>
          <a:lstStyle/>
          <a:p>
            <a:pPr lvl="0" rtl="0"/>
            <a:r>
              <a:rPr lang="nl-NL" noProof="0"/>
              <a:t>Tekststijlen van het model bewerken</a:t>
            </a:r>
          </a:p>
          <a:p>
            <a:pPr lvl="1" rtl="0"/>
            <a:r>
              <a:rPr lang="nl-NL" noProof="0"/>
              <a:t>Tweede niveau</a:t>
            </a:r>
          </a:p>
          <a:p>
            <a:pPr lvl="2" rtl="0"/>
            <a:r>
              <a:rPr lang="nl-NL" noProof="0"/>
              <a:t>Derde niveau</a:t>
            </a:r>
          </a:p>
          <a:p>
            <a:pPr lvl="3" rtl="0"/>
            <a:r>
              <a:rPr lang="nl-NL" noProof="0"/>
              <a:t>Vierde niveau</a:t>
            </a:r>
          </a:p>
          <a:p>
            <a:pPr lvl="4" rtl="0"/>
            <a:r>
              <a:rPr lang="nl-NL" noProof="0"/>
              <a:t>Vijfde niveau</a:t>
            </a:r>
          </a:p>
        </p:txBody>
      </p:sp>
      <p:sp>
        <p:nvSpPr>
          <p:cNvPr id="11" name="Tijdelijke aanduiding voor tekst 3">
            <a:extLst>
              <a:ext uri="{FF2B5EF4-FFF2-40B4-BE49-F238E27FC236}">
                <a16:creationId xmlns:a16="http://schemas.microsoft.com/office/drawing/2014/main" id="{8F09FDD8-5B1C-4AAA-8EEC-0A77C9E477D1}"/>
              </a:ext>
            </a:extLst>
          </p:cNvPr>
          <p:cNvSpPr>
            <a:spLocks noGrp="1"/>
          </p:cNvSpPr>
          <p:nvPr>
            <p:ph type="body" sz="half" idx="14" hasCustomPrompt="1"/>
          </p:nvPr>
        </p:nvSpPr>
        <p:spPr>
          <a:xfrm>
            <a:off x="4595889" y="5144979"/>
            <a:ext cx="3036438" cy="807405"/>
          </a:xfrm>
        </p:spPr>
        <p:txBody>
          <a:bodyPr rtlCol="0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nl-NL" noProof="0"/>
              <a:t>Tekststijlen van het model bewerken</a:t>
            </a:r>
          </a:p>
        </p:txBody>
      </p:sp>
      <p:sp>
        <p:nvSpPr>
          <p:cNvPr id="12" name="Tijdelijke aanduiding voor tekst 3">
            <a:extLst>
              <a:ext uri="{FF2B5EF4-FFF2-40B4-BE49-F238E27FC236}">
                <a16:creationId xmlns:a16="http://schemas.microsoft.com/office/drawing/2014/main" id="{E6DF0B7E-E17E-4875-966D-4DE67F755B71}"/>
              </a:ext>
            </a:extLst>
          </p:cNvPr>
          <p:cNvSpPr>
            <a:spLocks noGrp="1"/>
          </p:cNvSpPr>
          <p:nvPr>
            <p:ph type="body" sz="half" idx="15" hasCustomPrompt="1"/>
          </p:nvPr>
        </p:nvSpPr>
        <p:spPr>
          <a:xfrm>
            <a:off x="1306587" y="5144978"/>
            <a:ext cx="3036438" cy="807405"/>
          </a:xfrm>
        </p:spPr>
        <p:txBody>
          <a:bodyPr rtlCol="0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nl-NL" noProof="0"/>
              <a:t>Tekststijlen van het model bewerken</a:t>
            </a:r>
          </a:p>
        </p:txBody>
      </p:sp>
      <p:cxnSp>
        <p:nvCxnSpPr>
          <p:cNvPr id="13" name="Rechte verbindingslijn 12">
            <a:extLst>
              <a:ext uri="{FF2B5EF4-FFF2-40B4-BE49-F238E27FC236}">
                <a16:creationId xmlns:a16="http://schemas.microsoft.com/office/drawing/2014/main" id="{5685D963-B130-47E9-AFCC-AEBED2B1155B}"/>
              </a:ext>
            </a:extLst>
          </p:cNvPr>
          <p:cNvCxnSpPr>
            <a:cxnSpLocks/>
          </p:cNvCxnSpPr>
          <p:nvPr userDrawn="1"/>
        </p:nvCxnSpPr>
        <p:spPr>
          <a:xfrm>
            <a:off x="4484077" y="5144978"/>
            <a:ext cx="0" cy="807405"/>
          </a:xfrm>
          <a:prstGeom prst="line">
            <a:avLst/>
          </a:prstGeom>
          <a:ln w="19050">
            <a:solidFill>
              <a:schemeClr val="bg2">
                <a:lumMod val="75000"/>
              </a:schemeClr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4" name="Rechte verbindingslijn 13">
            <a:extLst>
              <a:ext uri="{FF2B5EF4-FFF2-40B4-BE49-F238E27FC236}">
                <a16:creationId xmlns:a16="http://schemas.microsoft.com/office/drawing/2014/main" id="{2FA9B6CF-713A-4942-BE35-A61AFCDDFD3D}"/>
              </a:ext>
            </a:extLst>
          </p:cNvPr>
          <p:cNvCxnSpPr>
            <a:cxnSpLocks/>
          </p:cNvCxnSpPr>
          <p:nvPr userDrawn="1"/>
        </p:nvCxnSpPr>
        <p:spPr>
          <a:xfrm>
            <a:off x="7757747" y="5144978"/>
            <a:ext cx="0" cy="807405"/>
          </a:xfrm>
          <a:prstGeom prst="line">
            <a:avLst/>
          </a:prstGeom>
          <a:ln w="19050">
            <a:solidFill>
              <a:schemeClr val="bg2">
                <a:lumMod val="75000"/>
              </a:schemeClr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9" name="Tijdelijke aanduiding voor tekst 18">
            <a:extLst>
              <a:ext uri="{FF2B5EF4-FFF2-40B4-BE49-F238E27FC236}">
                <a16:creationId xmlns:a16="http://schemas.microsoft.com/office/drawing/2014/main" id="{93809A32-C7A4-4739-994B-BE492F855AC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290908" y="1617663"/>
            <a:ext cx="9618391" cy="1336675"/>
          </a:xfrm>
        </p:spPr>
        <p:txBody>
          <a:bodyPr rtlCol="0">
            <a:noAutofit/>
          </a:bodyPr>
          <a:lstStyle/>
          <a:p>
            <a:pPr lvl="0" rtl="0"/>
            <a:r>
              <a:rPr lang="nl-NL" noProof="0"/>
              <a:t>Tekststijlen van het model bewerken</a:t>
            </a:r>
          </a:p>
          <a:p>
            <a:pPr lvl="1" rtl="0"/>
            <a:r>
              <a:rPr lang="nl-NL" noProof="0"/>
              <a:t>Tweede niveau</a:t>
            </a:r>
          </a:p>
          <a:p>
            <a:pPr lvl="2" rtl="0"/>
            <a:r>
              <a:rPr lang="nl-NL" noProof="0"/>
              <a:t>Derde niveau</a:t>
            </a:r>
          </a:p>
          <a:p>
            <a:pPr lvl="3" rtl="0"/>
            <a:r>
              <a:rPr lang="nl-NL" noProof="0"/>
              <a:t>Vierde niveau</a:t>
            </a:r>
          </a:p>
          <a:p>
            <a:pPr lvl="4" rtl="0"/>
            <a:r>
              <a:rPr lang="nl-NL" noProof="0"/>
              <a:t>Vijfde niveau</a:t>
            </a:r>
          </a:p>
        </p:txBody>
      </p:sp>
      <p:sp>
        <p:nvSpPr>
          <p:cNvPr id="7" name="Titel 6">
            <a:extLst>
              <a:ext uri="{FF2B5EF4-FFF2-40B4-BE49-F238E27FC236}">
                <a16:creationId xmlns:a16="http://schemas.microsoft.com/office/drawing/2014/main" id="{2C1ABD52-D5FE-4FC2-8449-5DA0E52853E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/>
          <a:p>
            <a:pPr rtl="0"/>
            <a:r>
              <a:rPr lang="nl-NL" noProof="0"/>
              <a:t>Klik om de titelstijl van het model te bewerken</a:t>
            </a:r>
          </a:p>
        </p:txBody>
      </p:sp>
    </p:spTree>
    <p:extLst>
      <p:ext uri="{BB962C8B-B14F-4D97-AF65-F5344CB8AC3E}">
        <p14:creationId xmlns:p14="http://schemas.microsoft.com/office/powerpoint/2010/main" val="22427037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ltGray">
      <p:bgPr>
        <a:blipFill dpi="0" rotWithShape="1">
          <a:blip r:embed="rId12" cstate="screen">
            <a:alphaModFix amt="45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hoek 7"/>
          <p:cNvSpPr/>
          <p:nvPr/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Afbeelding 6"/>
          <p:cNvPicPr>
            <a:picLocks noChangeAspect="1"/>
          </p:cNvPicPr>
          <p:nvPr/>
        </p:nvPicPr>
        <p:blipFill rotWithShape="1">
          <a:blip r:embed="rId13" cstate="screen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b="-1562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1294363" y="804519"/>
            <a:ext cx="9603275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rtl="0"/>
            <a:r>
              <a:rPr lang="nl-NL" noProof="0"/>
              <a:t>Klik om de titelstijl van het model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1294363" y="2015732"/>
            <a:ext cx="9603275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nl-NL" noProof="0" dirty="0"/>
              <a:t>Tekststijlen van het model bewerken</a:t>
            </a:r>
          </a:p>
          <a:p>
            <a:pPr lvl="1" rtl="0"/>
            <a:r>
              <a:rPr lang="nl-NL" noProof="0" dirty="0"/>
              <a:t>Tweede niveau</a:t>
            </a:r>
          </a:p>
          <a:p>
            <a:pPr lvl="2" rtl="0"/>
            <a:r>
              <a:rPr lang="nl-NL" noProof="0" dirty="0"/>
              <a:t>Derde niveau</a:t>
            </a:r>
          </a:p>
          <a:p>
            <a:pPr lvl="3" rtl="0"/>
            <a:r>
              <a:rPr lang="nl-NL" noProof="0" dirty="0"/>
              <a:t>Vierde niveau</a:t>
            </a:r>
          </a:p>
          <a:p>
            <a:pPr lvl="4" rtl="0"/>
            <a:r>
              <a:rPr lang="nl-NL" noProof="0" dirty="0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7396923" y="6340793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bg1"/>
                </a:solidFill>
              </a:defRPr>
            </a:lvl1pPr>
          </a:lstStyle>
          <a:p>
            <a:pPr rtl="0"/>
            <a:fld id="{E8F583B2-5746-4D29-8D33-E312BEE10129}" type="datetime1">
              <a:rPr lang="nl-NL" noProof="0" smtClean="0"/>
              <a:t>10-6-2021</a:t>
            </a:fld>
            <a:endParaRPr lang="nl-NL" noProof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1294364" y="6339730"/>
            <a:ext cx="5938836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bg1"/>
                </a:solidFill>
              </a:defRPr>
            </a:lvl1pPr>
          </a:lstStyle>
          <a:p>
            <a:pPr rtl="0"/>
            <a:r>
              <a:rPr lang="nl-NL" noProof="0"/>
              <a:t>Hier voettekst toevoegen</a:t>
            </a:r>
          </a:p>
        </p:txBody>
      </p:sp>
      <p:cxnSp>
        <p:nvCxnSpPr>
          <p:cNvPr id="10" name="Rechte verbindingslijn 9"/>
          <p:cNvCxnSpPr/>
          <p:nvPr/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875870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6" r:id="rId9"/>
    <p:sldLayoutId id="2147483693" r:id="rId10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gi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fif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ltGray">
      <p:bgPr>
        <a:blipFill dpi="0" rotWithShape="1">
          <a:blip r:embed="rId3" cstate="screen">
            <a:alphaModFix amt="45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0DCA56C-7A25-4BD4-AA72-5256E68BE4C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 rtlCol="0">
            <a:normAutofit/>
          </a:bodyPr>
          <a:lstStyle/>
          <a:p>
            <a:pPr rtl="0"/>
            <a:r>
              <a:rPr lang="nl-NL" sz="4800" dirty="0"/>
              <a:t>Ruimtefiguren  en </a:t>
            </a:r>
            <a:br>
              <a:rPr lang="nl-NL" sz="4800" dirty="0"/>
            </a:br>
            <a:r>
              <a:rPr lang="nl-NL" sz="4800" dirty="0"/>
              <a:t>vlakke figuren</a:t>
            </a:r>
          </a:p>
        </p:txBody>
      </p:sp>
      <p:sp>
        <p:nvSpPr>
          <p:cNvPr id="3" name="Subtitel 2">
            <a:extLst>
              <a:ext uri="{FF2B5EF4-FFF2-40B4-BE49-F238E27FC236}">
                <a16:creationId xmlns:a16="http://schemas.microsoft.com/office/drawing/2014/main" id="{BBBCF363-1123-45B1-8A9A-ABCDA40EF3F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777464" y="3575164"/>
            <a:ext cx="8637072" cy="977621"/>
          </a:xfrm>
        </p:spPr>
        <p:txBody>
          <a:bodyPr rtlCol="0">
            <a:normAutofit/>
          </a:bodyPr>
          <a:lstStyle/>
          <a:p>
            <a:pPr rtl="0"/>
            <a:r>
              <a:rPr lang="nl-NL" dirty="0">
                <a:solidFill>
                  <a:srgbClr val="00000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www.Lowikwiskunde.nl</a:t>
            </a:r>
          </a:p>
          <a:p>
            <a:pPr rtl="0"/>
            <a:r>
              <a:rPr lang="nl-NL" dirty="0">
                <a:solidFill>
                  <a:srgbClr val="00000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        @</a:t>
            </a:r>
            <a:r>
              <a:rPr lang="nl-NL" dirty="0" err="1">
                <a:solidFill>
                  <a:srgbClr val="00000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Lowikwiskunde</a:t>
            </a:r>
            <a:endParaRPr lang="nl-NL" dirty="0">
              <a:solidFill>
                <a:srgbClr val="000000"/>
              </a:solidFill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rtl="0"/>
            <a:endParaRPr lang="nl-NL" dirty="0"/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7464" y="4046169"/>
            <a:ext cx="512890" cy="509150"/>
          </a:xfrm>
          <a:prstGeom prst="rect">
            <a:avLst/>
          </a:prstGeom>
        </p:spPr>
      </p:pic>
      <p:pic>
        <p:nvPicPr>
          <p:cNvPr id="6" name="Afbeelding 5" descr="Afbeelding met tekst&#10;&#10;Automatisch gegenereerde beschrijving">
            <a:extLst>
              <a:ext uri="{FF2B5EF4-FFF2-40B4-BE49-F238E27FC236}">
                <a16:creationId xmlns:a16="http://schemas.microsoft.com/office/drawing/2014/main" id="{7D6D058F-964F-44F2-AC63-EA6A7D44F0D3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893636" y="2052413"/>
            <a:ext cx="3790950" cy="3790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4294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fbeelding 6">
            <a:extLst>
              <a:ext uri="{FF2B5EF4-FFF2-40B4-BE49-F238E27FC236}">
                <a16:creationId xmlns:a16="http://schemas.microsoft.com/office/drawing/2014/main" id="{37B27695-38F6-40C1-8C43-6F7D88C610C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92239" y="2684217"/>
            <a:ext cx="4645152" cy="2403866"/>
          </a:xfrm>
          <a:prstGeom prst="rect">
            <a:avLst/>
          </a:prstGeom>
          <a:noFill/>
        </p:spPr>
      </p:pic>
      <p:pic>
        <p:nvPicPr>
          <p:cNvPr id="9" name="Afbeelding 8">
            <a:extLst>
              <a:ext uri="{FF2B5EF4-FFF2-40B4-BE49-F238E27FC236}">
                <a16:creationId xmlns:a16="http://schemas.microsoft.com/office/drawing/2014/main" id="{6C87A8AD-A9C4-4620-9636-DD4136C3528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58679" y="2690329"/>
            <a:ext cx="4645152" cy="2397497"/>
          </a:xfrm>
          <a:prstGeom prst="rect">
            <a:avLst/>
          </a:prstGeom>
          <a:noFill/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B569CD3E-5E33-4EB5-A2CE-C636605E63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4363" y="804519"/>
            <a:ext cx="9603275" cy="1049235"/>
          </a:xfrm>
        </p:spPr>
        <p:txBody>
          <a:bodyPr rtlCol="0" anchor="t">
            <a:normAutofit/>
          </a:bodyPr>
          <a:lstStyle/>
          <a:p>
            <a:pPr rtl="0"/>
            <a:r>
              <a:rPr lang="nl-NL" dirty="0"/>
              <a:t>Vlakke figuren en ruimtefiguren</a:t>
            </a:r>
          </a:p>
        </p:txBody>
      </p:sp>
      <p:sp>
        <p:nvSpPr>
          <p:cNvPr id="10" name="Tekstvak 9">
            <a:extLst>
              <a:ext uri="{FF2B5EF4-FFF2-40B4-BE49-F238E27FC236}">
                <a16:creationId xmlns:a16="http://schemas.microsoft.com/office/drawing/2014/main" id="{7003BDFF-2B4D-4492-88ED-7946DB2B6F76}"/>
              </a:ext>
            </a:extLst>
          </p:cNvPr>
          <p:cNvSpPr txBox="1"/>
          <p:nvPr/>
        </p:nvSpPr>
        <p:spPr>
          <a:xfrm>
            <a:off x="1292239" y="1952625"/>
            <a:ext cx="29654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b="1" dirty="0"/>
              <a:t>2D ( lengte en breedte) </a:t>
            </a:r>
          </a:p>
        </p:txBody>
      </p:sp>
      <p:sp>
        <p:nvSpPr>
          <p:cNvPr id="11" name="Tekstvak 10">
            <a:extLst>
              <a:ext uri="{FF2B5EF4-FFF2-40B4-BE49-F238E27FC236}">
                <a16:creationId xmlns:a16="http://schemas.microsoft.com/office/drawing/2014/main" id="{88CFAE47-46C7-4759-B34D-53AF6CB3C116}"/>
              </a:ext>
            </a:extLst>
          </p:cNvPr>
          <p:cNvSpPr txBox="1"/>
          <p:nvPr/>
        </p:nvSpPr>
        <p:spPr>
          <a:xfrm>
            <a:off x="6258679" y="1952625"/>
            <a:ext cx="425692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b="1" dirty="0"/>
              <a:t>3D ( lengte, breedte en hoogte ) </a:t>
            </a:r>
          </a:p>
        </p:txBody>
      </p:sp>
    </p:spTree>
    <p:extLst>
      <p:ext uri="{BB962C8B-B14F-4D97-AF65-F5344CB8AC3E}">
        <p14:creationId xmlns:p14="http://schemas.microsoft.com/office/powerpoint/2010/main" val="20942982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FF80977-0C97-42D5-90E3-31BFB4E316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Begrippen die je moet kennen</a:t>
            </a: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4EC294B6-5608-45DD-BC05-4A8B43CD33D0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294363" y="2097310"/>
            <a:ext cx="3430548" cy="2663379"/>
          </a:xfrm>
          <a:prstGeom prst="rect">
            <a:avLst/>
          </a:prstGeom>
        </p:spPr>
      </p:pic>
      <p:cxnSp>
        <p:nvCxnSpPr>
          <p:cNvPr id="6" name="Rechte verbindingslijn met pijl 5">
            <a:extLst>
              <a:ext uri="{FF2B5EF4-FFF2-40B4-BE49-F238E27FC236}">
                <a16:creationId xmlns:a16="http://schemas.microsoft.com/office/drawing/2014/main" id="{83EE1B9B-EAC2-4C72-BC0A-061D4DB6DEB6}"/>
              </a:ext>
            </a:extLst>
          </p:cNvPr>
          <p:cNvCxnSpPr>
            <a:cxnSpLocks/>
          </p:cNvCxnSpPr>
          <p:nvPr/>
        </p:nvCxnSpPr>
        <p:spPr>
          <a:xfrm flipH="1">
            <a:off x="3864135" y="2956264"/>
            <a:ext cx="1568999" cy="0"/>
          </a:xfrm>
          <a:prstGeom prst="straightConnector1">
            <a:avLst/>
          </a:prstGeom>
          <a:ln w="31750"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8" name="Rechte verbindingslijn met pijl 7">
            <a:extLst>
              <a:ext uri="{FF2B5EF4-FFF2-40B4-BE49-F238E27FC236}">
                <a16:creationId xmlns:a16="http://schemas.microsoft.com/office/drawing/2014/main" id="{848AE566-A452-4928-81B6-74F55735A0CE}"/>
              </a:ext>
            </a:extLst>
          </p:cNvPr>
          <p:cNvCxnSpPr>
            <a:cxnSpLocks/>
          </p:cNvCxnSpPr>
          <p:nvPr/>
        </p:nvCxnSpPr>
        <p:spPr>
          <a:xfrm flipH="1">
            <a:off x="3266983" y="2232734"/>
            <a:ext cx="2166151" cy="0"/>
          </a:xfrm>
          <a:prstGeom prst="straightConnector1">
            <a:avLst/>
          </a:prstGeom>
          <a:ln w="31750"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1" name="Rechte verbindingslijn met pijl 10">
            <a:extLst>
              <a:ext uri="{FF2B5EF4-FFF2-40B4-BE49-F238E27FC236}">
                <a16:creationId xmlns:a16="http://schemas.microsoft.com/office/drawing/2014/main" id="{213FBB84-B2AF-4F69-9220-A5FEE4542228}"/>
              </a:ext>
            </a:extLst>
          </p:cNvPr>
          <p:cNvCxnSpPr>
            <a:cxnSpLocks/>
          </p:cNvCxnSpPr>
          <p:nvPr/>
        </p:nvCxnSpPr>
        <p:spPr>
          <a:xfrm flipH="1">
            <a:off x="3832451" y="3925409"/>
            <a:ext cx="1600683" cy="0"/>
          </a:xfrm>
          <a:prstGeom prst="straightConnector1">
            <a:avLst/>
          </a:prstGeom>
          <a:ln w="31750"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5" name="Tekstvak 14">
            <a:extLst>
              <a:ext uri="{FF2B5EF4-FFF2-40B4-BE49-F238E27FC236}">
                <a16:creationId xmlns:a16="http://schemas.microsoft.com/office/drawing/2014/main" id="{0808557E-B4EC-44F1-9DA3-3480EA778720}"/>
              </a:ext>
            </a:extLst>
          </p:cNvPr>
          <p:cNvSpPr txBox="1"/>
          <p:nvPr/>
        </p:nvSpPr>
        <p:spPr>
          <a:xfrm>
            <a:off x="5689109" y="2048068"/>
            <a:ext cx="21395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Hoekpunt T</a:t>
            </a:r>
          </a:p>
        </p:txBody>
      </p:sp>
      <p:sp>
        <p:nvSpPr>
          <p:cNvPr id="16" name="Tekstvak 15">
            <a:extLst>
              <a:ext uri="{FF2B5EF4-FFF2-40B4-BE49-F238E27FC236}">
                <a16:creationId xmlns:a16="http://schemas.microsoft.com/office/drawing/2014/main" id="{35B12BEC-EC35-4A0B-8844-8B3FFE0DC5B1}"/>
              </a:ext>
            </a:extLst>
          </p:cNvPr>
          <p:cNvSpPr txBox="1"/>
          <p:nvPr/>
        </p:nvSpPr>
        <p:spPr>
          <a:xfrm>
            <a:off x="5689109" y="2704915"/>
            <a:ext cx="17727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Ribbe CT</a:t>
            </a:r>
          </a:p>
        </p:txBody>
      </p:sp>
      <p:sp>
        <p:nvSpPr>
          <p:cNvPr id="17" name="Tekstvak 16">
            <a:extLst>
              <a:ext uri="{FF2B5EF4-FFF2-40B4-BE49-F238E27FC236}">
                <a16:creationId xmlns:a16="http://schemas.microsoft.com/office/drawing/2014/main" id="{BB5EA28B-76BE-432D-8EEC-849DD17009BF}"/>
              </a:ext>
            </a:extLst>
          </p:cNvPr>
          <p:cNvSpPr txBox="1"/>
          <p:nvPr/>
        </p:nvSpPr>
        <p:spPr>
          <a:xfrm>
            <a:off x="5689109" y="3740743"/>
            <a:ext cx="26721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Vlak ABCD</a:t>
            </a:r>
          </a:p>
        </p:txBody>
      </p:sp>
      <p:sp>
        <p:nvSpPr>
          <p:cNvPr id="18" name="Tekstvak 17">
            <a:extLst>
              <a:ext uri="{FF2B5EF4-FFF2-40B4-BE49-F238E27FC236}">
                <a16:creationId xmlns:a16="http://schemas.microsoft.com/office/drawing/2014/main" id="{94A9EA9D-5626-43A5-BDD3-D94971008E48}"/>
              </a:ext>
            </a:extLst>
          </p:cNvPr>
          <p:cNvSpPr txBox="1"/>
          <p:nvPr/>
        </p:nvSpPr>
        <p:spPr>
          <a:xfrm>
            <a:off x="7461881" y="2050248"/>
            <a:ext cx="30272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Hoeveel hoekpunten zijn er? </a:t>
            </a:r>
          </a:p>
        </p:txBody>
      </p:sp>
      <p:sp>
        <p:nvSpPr>
          <p:cNvPr id="19" name="Tekstvak 18">
            <a:extLst>
              <a:ext uri="{FF2B5EF4-FFF2-40B4-BE49-F238E27FC236}">
                <a16:creationId xmlns:a16="http://schemas.microsoft.com/office/drawing/2014/main" id="{02334536-FA63-4EF8-896F-7014F6BA42DF}"/>
              </a:ext>
            </a:extLst>
          </p:cNvPr>
          <p:cNvSpPr txBox="1"/>
          <p:nvPr/>
        </p:nvSpPr>
        <p:spPr>
          <a:xfrm>
            <a:off x="7461880" y="2704915"/>
            <a:ext cx="30272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Hoeveel ribben zijn er? </a:t>
            </a:r>
          </a:p>
        </p:txBody>
      </p:sp>
      <p:sp>
        <p:nvSpPr>
          <p:cNvPr id="20" name="Tekstvak 19">
            <a:extLst>
              <a:ext uri="{FF2B5EF4-FFF2-40B4-BE49-F238E27FC236}">
                <a16:creationId xmlns:a16="http://schemas.microsoft.com/office/drawing/2014/main" id="{5010DDE0-7280-46C3-933A-CFE8498B10A9}"/>
              </a:ext>
            </a:extLst>
          </p:cNvPr>
          <p:cNvSpPr txBox="1"/>
          <p:nvPr/>
        </p:nvSpPr>
        <p:spPr>
          <a:xfrm>
            <a:off x="7461879" y="3740743"/>
            <a:ext cx="30272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Hoeveel vlakken zijn er? </a:t>
            </a:r>
          </a:p>
        </p:txBody>
      </p:sp>
      <p:sp>
        <p:nvSpPr>
          <p:cNvPr id="21" name="Tekstvak 20">
            <a:extLst>
              <a:ext uri="{FF2B5EF4-FFF2-40B4-BE49-F238E27FC236}">
                <a16:creationId xmlns:a16="http://schemas.microsoft.com/office/drawing/2014/main" id="{B2A64A1F-682A-4A1F-A55E-6A4DDD6D69F9}"/>
              </a:ext>
            </a:extLst>
          </p:cNvPr>
          <p:cNvSpPr txBox="1"/>
          <p:nvPr/>
        </p:nvSpPr>
        <p:spPr>
          <a:xfrm>
            <a:off x="10311610" y="2048068"/>
            <a:ext cx="15134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>
                <a:solidFill>
                  <a:srgbClr val="FF0000"/>
                </a:solidFill>
              </a:rPr>
              <a:t>5 hoekpunten</a:t>
            </a:r>
          </a:p>
        </p:txBody>
      </p:sp>
      <p:sp>
        <p:nvSpPr>
          <p:cNvPr id="22" name="Tekstvak 21">
            <a:extLst>
              <a:ext uri="{FF2B5EF4-FFF2-40B4-BE49-F238E27FC236}">
                <a16:creationId xmlns:a16="http://schemas.microsoft.com/office/drawing/2014/main" id="{D59219F1-0C90-497A-BE84-68B558F4D04F}"/>
              </a:ext>
            </a:extLst>
          </p:cNvPr>
          <p:cNvSpPr txBox="1"/>
          <p:nvPr/>
        </p:nvSpPr>
        <p:spPr>
          <a:xfrm>
            <a:off x="9869207" y="2702735"/>
            <a:ext cx="15134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>
                <a:solidFill>
                  <a:srgbClr val="FF0000"/>
                </a:solidFill>
              </a:rPr>
              <a:t>8 ribben</a:t>
            </a:r>
          </a:p>
        </p:txBody>
      </p:sp>
      <p:sp>
        <p:nvSpPr>
          <p:cNvPr id="23" name="Tekstvak 22">
            <a:extLst>
              <a:ext uri="{FF2B5EF4-FFF2-40B4-BE49-F238E27FC236}">
                <a16:creationId xmlns:a16="http://schemas.microsoft.com/office/drawing/2014/main" id="{8D0B6CC9-A0CB-4D0E-A3E9-4C76550B8EC4}"/>
              </a:ext>
            </a:extLst>
          </p:cNvPr>
          <p:cNvSpPr txBox="1"/>
          <p:nvPr/>
        </p:nvSpPr>
        <p:spPr>
          <a:xfrm>
            <a:off x="9975738" y="3740743"/>
            <a:ext cx="15134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>
                <a:solidFill>
                  <a:srgbClr val="FF0000"/>
                </a:solidFill>
              </a:rPr>
              <a:t>5 vlakken</a:t>
            </a:r>
          </a:p>
        </p:txBody>
      </p:sp>
    </p:spTree>
    <p:extLst>
      <p:ext uri="{BB962C8B-B14F-4D97-AF65-F5344CB8AC3E}">
        <p14:creationId xmlns:p14="http://schemas.microsoft.com/office/powerpoint/2010/main" val="7115452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2" grpId="0"/>
      <p:bldP spid="23" grpId="0"/>
    </p:bldLst>
  </p:timing>
</p:sld>
</file>

<file path=ppt/theme/theme1.xml><?xml version="1.0" encoding="utf-8"?>
<a:theme xmlns:a="http://schemas.openxmlformats.org/drawingml/2006/main" name="Galerie">
  <a:themeElements>
    <a:clrScheme name="Custom 10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84582C"/>
      </a:accent2>
      <a:accent3>
        <a:srgbClr val="002060"/>
      </a:accent3>
      <a:accent4>
        <a:srgbClr val="586EA6"/>
      </a:accent4>
      <a:accent5>
        <a:srgbClr val="586EA6"/>
      </a:accent5>
      <a:accent6>
        <a:srgbClr val="6892A0"/>
      </a:accent6>
      <a:hlink>
        <a:srgbClr val="B71E42"/>
      </a:hlink>
      <a:folHlink>
        <a:srgbClr val="586EA6"/>
      </a:folHlink>
    </a:clrScheme>
    <a:fontScheme name="Default">
      <a:majorFont>
        <a:latin typeface="Gill Sans MT"/>
        <a:ea typeface=""/>
        <a:cs typeface=""/>
      </a:majorFont>
      <a:minorFont>
        <a:latin typeface="Gill Sans MT"/>
        <a:ea typeface=""/>
        <a:cs typeface=""/>
      </a:minorFont>
    </a:fontScheme>
    <a:fmtScheme name="Gallery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43000" r="43000" b="100000"/>
          </a:path>
        </a:gradFill>
      </a:bgFillStyleLst>
    </a:fmtScheme>
  </a:themeElements>
  <a:objectDefaults>
    <a:spDef>
      <a:spPr>
        <a:solidFill>
          <a:srgbClr val="B71E42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3">
          <a:schemeClr val="lt1"/>
        </a:lnRef>
        <a:fillRef idx="1">
          <a:schemeClr val="accent1"/>
        </a:fillRef>
        <a:effectRef idx="1">
          <a:schemeClr val="accent1"/>
        </a:effectRef>
        <a:fontRef idx="minor">
          <a:schemeClr val="lt1"/>
        </a:fontRef>
      </a:style>
    </a:spDef>
    <a:lnDef>
      <a:spPr>
        <a:ln w="31750"/>
      </a:spPr>
      <a:bodyPr/>
      <a:lstStyle/>
      <a:style>
        <a:lnRef idx="3">
          <a:schemeClr val="accent1"/>
        </a:lnRef>
        <a:fillRef idx="0">
          <a:schemeClr val="accent1"/>
        </a:fillRef>
        <a:effectRef idx="2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_30478197_TF66921596" id="{A6E5CAA6-8CA8-4A86-8EDB-B61E8C48BF61}" vid="{A3DF979C-A155-43F5-A274-E0C6501FCEAA}"/>
    </a:ext>
  </a:extLst>
</a:theme>
</file>

<file path=ppt/theme/theme2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EEA25CC0A0AC24199CDC46C25B8B0BC" ma:contentTypeVersion="10" ma:contentTypeDescription="Create a new document." ma:contentTypeScope="" ma:versionID="e3b47856d4cf355c0dacb39e1084d14f">
  <xsd:schema xmlns:xsd="http://www.w3.org/2001/XMLSchema" xmlns:xs="http://www.w3.org/2001/XMLSchema" xmlns:p="http://schemas.microsoft.com/office/2006/metadata/properties" xmlns:ns1="http://schemas.microsoft.com/sharepoint/v3" xmlns:ns2="6dc4bcd6-49db-4c07-9060-8acfc67cef9f" xmlns:ns3="fb0879af-3eba-417a-a55a-ffe6dcd6ca77" targetNamespace="http://schemas.microsoft.com/office/2006/metadata/properties" ma:root="true" ma:fieldsID="a845a615265fdb1f7b12cc65ac20ecbd" ns1:_="" ns2:_="" ns3:_="">
    <xsd:import namespace="http://schemas.microsoft.com/sharepoint/v3"/>
    <xsd:import namespace="6dc4bcd6-49db-4c07-9060-8acfc67cef9f"/>
    <xsd:import namespace="fb0879af-3eba-417a-a55a-ffe6dcd6ca7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3:SharedWithUsers" minOccurs="0"/>
                <xsd:element ref="ns3:SharedWithDetails" minOccurs="0"/>
                <xsd:element ref="ns3:LastSharedByUser" minOccurs="0"/>
                <xsd:element ref="ns3:LastSharedByTime" minOccurs="0"/>
                <xsd:element ref="ns1:_ip_UnifiedCompliancePolicyProperties" minOccurs="0"/>
                <xsd:element ref="ns1:_ip_UnifiedCompliancePolicyUIAction" minOccurs="0"/>
                <xsd:element ref="ns2:MediaServiceAutoTag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15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16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dc4bcd6-49db-4c07-9060-8acfc67cef9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7" nillable="true" ma:displayName="MediaServiceAutoTags" ma:internalName="MediaServiceAutoTag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b0879af-3eba-417a-a55a-ffe6dcd6ca77" elementFormDefault="qualified">
    <xsd:import namespace="http://schemas.microsoft.com/office/2006/documentManagement/types"/>
    <xsd:import namespace="http://schemas.microsoft.com/office/infopath/2007/PartnerControls"/>
    <xsd:element name="SharedWithUsers" ma:index="11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2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LastSharedByUser" ma:index="13" nillable="true" ma:displayName="Last Shared By User" ma:hidden="true" ma:internalName="LastSharedByUser" ma:readOnly="true">
      <xsd:simpleType>
        <xsd:restriction base="dms:Note"/>
      </xsd:simpleType>
    </xsd:element>
    <xsd:element name="LastSharedByTime" ma:index="14" nillable="true" ma:displayName="Last Shared By Time" ma:hidden="true" ma:internalName="LastSharedByTime" ma:readOnly="true">
      <xsd:simpleType>
        <xsd:restriction base="dms:DateTim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_ip_UnifiedCompliancePolicyProperties xmlns="http://schemas.microsoft.com/sharepoint/v3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D2BAE40F-4B14-4E0B-9265-745AD5E2D42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6dc4bcd6-49db-4c07-9060-8acfc67cef9f"/>
    <ds:schemaRef ds:uri="fb0879af-3eba-417a-a55a-ffe6dcd6ca7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816B76F2-1AE1-4A2A-A5B3-D462CC5E81F8}">
  <ds:schemaRefs>
    <ds:schemaRef ds:uri="http://schemas.microsoft.com/office/infopath/2007/PartnerControls"/>
    <ds:schemaRef ds:uri="http://schemas.microsoft.com/office/2006/documentManagement/types"/>
    <ds:schemaRef ds:uri="fb0879af-3eba-417a-a55a-ffe6dcd6ca77"/>
    <ds:schemaRef ds:uri="http://purl.org/dc/terms/"/>
    <ds:schemaRef ds:uri="http://purl.org/dc/dcmitype/"/>
    <ds:schemaRef ds:uri="http://schemas.microsoft.com/sharepoint/v3"/>
    <ds:schemaRef ds:uri="http://purl.org/dc/elements/1.1/"/>
    <ds:schemaRef ds:uri="http://schemas.microsoft.com/office/2006/metadata/properties"/>
    <ds:schemaRef ds:uri="http://schemas.openxmlformats.org/package/2006/metadata/core-properties"/>
    <ds:schemaRef ds:uri="6dc4bcd6-49db-4c07-9060-8acfc67cef9f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30ECC70E-6674-4337-B48B-AF4F8832F1E5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Presentatie van mijn uitvinding</Template>
  <TotalTime>0</TotalTime>
  <Words>65</Words>
  <Application>Microsoft Office PowerPoint</Application>
  <PresentationFormat>Breedbeeld</PresentationFormat>
  <Paragraphs>18</Paragraphs>
  <Slides>3</Slides>
  <Notes>2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3</vt:i4>
      </vt:variant>
    </vt:vector>
  </HeadingPairs>
  <TitlesOfParts>
    <vt:vector size="7" baseType="lpstr">
      <vt:lpstr>Arial</vt:lpstr>
      <vt:lpstr>Calibri</vt:lpstr>
      <vt:lpstr>Gill Sans MT</vt:lpstr>
      <vt:lpstr>Galerie</vt:lpstr>
      <vt:lpstr>Ruimtefiguren  en  vlakke figuren</vt:lpstr>
      <vt:lpstr>Vlakke figuren en ruimtefiguren</vt:lpstr>
      <vt:lpstr>Begrippen die je moet kennen</vt:lpstr>
    </vt:vector>
  </TitlesOfParts>
  <Manager/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2021-02-09T09:48:57Z</dcterms:created>
  <dcterms:modified xsi:type="dcterms:W3CDTF">2021-06-10T07:17:08Z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0x010100DEEA25CC0A0AC24199CDC46C25B8B0BC</vt:lpwstr>
  </property>
</Properties>
</file>