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4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59" r:id="rId7"/>
    <p:sldId id="263" r:id="rId8"/>
    <p:sldId id="264" r:id="rId9"/>
    <p:sldId id="260" r:id="rId10"/>
    <p:sldId id="261" r:id="rId11"/>
  </p:sldIdLst>
  <p:sldSz cx="12192000" cy="6858000"/>
  <p:notesSz cx="6858000" cy="9144000"/>
  <p:defaultTextStyle>
    <a:defPPr rtl="0"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E42"/>
    <a:srgbClr val="E2DED9"/>
    <a:srgbClr val="FDFDFD"/>
    <a:srgbClr val="DED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BE82AE-ECAA-4C55-A9BB-D144C7F92980}" v="378" dt="2021-06-15T08:19:57.753"/>
  </p1510:revLst>
</p1510:revInfo>
</file>

<file path=ppt/tableStyles.xml><?xml version="1.0" encoding="utf-8"?>
<a:tblStyleLst xmlns:a="http://schemas.openxmlformats.org/drawingml/2006/main" def="{3C2FFA5D-87B4-456A-9821-1D502468CF0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4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1078C48-B47B-460B-9BF6-CBB4BC7B49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F9DA806-6641-428C-A467-4C212528EB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3C6EBB-DCA5-42C7-AFE1-06ADF2DC90FB}" type="datetimeFigureOut">
              <a:rPr lang="nl-NL" smtClean="0"/>
              <a:t>15-6-2021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88FDB4-2B15-4FF9-A61A-F2DF8CD69D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437569-4069-4749-96A7-3300D39FC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7350B-8B7C-485E-A28C-3E4B6443A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1673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85358-0143-4405-8763-36EC6DFFBEED}" type="datetimeFigureOut">
              <a:rPr lang="nl-NL" noProof="0" smtClean="0"/>
              <a:t>15-6-2021</a:t>
            </a:fld>
            <a:endParaRPr lang="nl-NL" noProof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dirty="0"/>
              <a:t>Tekststijlen van het model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noProof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FB8BD-45A8-421B-BA96-CA33423181B8}" type="slidenum">
              <a:rPr lang="nl-NL" noProof="0" smtClean="0"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1612549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1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92190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2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580702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FB8BD-45A8-421B-BA96-CA33423181B8}" type="slidenum">
              <a:rPr lang="nl-NL" noProof="0" smtClean="0"/>
              <a:t>3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75974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777464" y="802298"/>
            <a:ext cx="8637073" cy="2541431"/>
          </a:xfrm>
        </p:spPr>
        <p:txBody>
          <a:bodyPr bIns="0" rtlCol="0" anchor="b">
            <a:normAutofit/>
          </a:bodyPr>
          <a:lstStyle>
            <a:lvl1pPr algn="l">
              <a:defRPr sz="6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 hasCustomPrompt="1"/>
          </p:nvPr>
        </p:nvSpPr>
        <p:spPr>
          <a:xfrm>
            <a:off x="1777464" y="3531204"/>
            <a:ext cx="8637072" cy="977621"/>
          </a:xfrm>
        </p:spPr>
        <p:txBody>
          <a:bodyPr tIns="91440" bIns="91440" rtlCol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nl-NL" noProof="0"/>
              <a:t>Klik om de subtitelstijl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913821" y="6370429"/>
            <a:ext cx="3500715" cy="309201"/>
          </a:xfrm>
        </p:spPr>
        <p:txBody>
          <a:bodyPr rtlCol="0"/>
          <a:lstStyle/>
          <a:p>
            <a:pPr rtl="0"/>
            <a:fld id="{F6D7E90E-8C77-469E-A881-812450F2B288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77464" y="6370430"/>
            <a:ext cx="4973915" cy="309201"/>
          </a:xfrm>
        </p:spPr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77464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40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 rtlCol="0" anchor="t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609FA1-4C40-407C-AD54-34AA3CE2576E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33" name="Rechte verbindingslijn 32"/>
          <p:cNvCxnSpPr/>
          <p:nvPr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itel 5">
            <a:extLst>
              <a:ext uri="{FF2B5EF4-FFF2-40B4-BE49-F238E27FC236}">
                <a16:creationId xmlns:a16="http://schemas.microsoft.com/office/drawing/2014/main" id="{C414FF1F-6558-4E39-87DB-276E44F54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688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74423" y="1756130"/>
            <a:ext cx="8643154" cy="1887950"/>
          </a:xfrm>
        </p:spPr>
        <p:txBody>
          <a:bodyPr rtlCol="0" anchor="b">
            <a:normAutofit/>
          </a:bodyPr>
          <a:lstStyle>
            <a:lvl1pPr algn="l">
              <a:defRPr sz="36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780777" y="3806195"/>
            <a:ext cx="8630446" cy="1012929"/>
          </a:xfrm>
        </p:spPr>
        <p:txBody>
          <a:bodyPr tIns="91440" rtlCol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0147FB-0998-4E11-B18D-CB1F93B8EBC1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1780777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13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1292239" y="2161853"/>
            <a:ext cx="4645152" cy="3448595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258679" y="2168318"/>
            <a:ext cx="4645152" cy="3441520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94C65B-D569-4AEA-8B37-E9F5141F701D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715607D-9DE2-4687-AAF8-EF2427252A90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2F96D46B-C1B8-46AB-87DF-61A8058B1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7750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1287315" y="1950795"/>
            <a:ext cx="4645152" cy="801943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1287315" y="2755515"/>
            <a:ext cx="4645152" cy="2644457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52486" y="1954249"/>
            <a:ext cx="4645152" cy="802237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252486" y="2752737"/>
            <a:ext cx="4645152" cy="2637371"/>
          </a:xfrm>
        </p:spPr>
        <p:txBody>
          <a:bodyPr rtlCol="0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0F3F59-0970-4A60-992D-5418BBFE7BB8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C384AA55-1960-47F4-BA3C-E97A6F2D0B19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09471694-1220-4CFC-A31F-622E5D3DE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8174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26C6E9-9918-4133-AB29-BF40DF1F60F6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FFB55B52-B62C-4800-AAC1-B15AF2FE1F45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itel 4">
            <a:extLst>
              <a:ext uri="{FF2B5EF4-FFF2-40B4-BE49-F238E27FC236}">
                <a16:creationId xmlns:a16="http://schemas.microsoft.com/office/drawing/2014/main" id="{3DF0054B-B64C-418E-A1B8-428EE4A1DB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5395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F96380-E2F4-42E6-86B4-F248F4F99C77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</p:spTree>
    <p:extLst>
      <p:ext uri="{BB962C8B-B14F-4D97-AF65-F5344CB8AC3E}">
        <p14:creationId xmlns:p14="http://schemas.microsoft.com/office/powerpoint/2010/main" val="37712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5095246" y="1645522"/>
            <a:ext cx="5807176" cy="3840852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290909" y="1645522"/>
            <a:ext cx="3600000" cy="383672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718BE1-2C90-46CF-95F6-6CB326BC0630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1B74F78C-6D32-47C3-ABB2-6E7092A9C4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81653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en galerie 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1300394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7873638" y="5144980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5E1A47-5EC0-48B1-9BC9-972506F51C2A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CC09F73-0AD6-4A1E-A331-75A00B808982}"/>
              </a:ext>
            </a:extLst>
          </p:cNvPr>
          <p:cNvCxnSpPr/>
          <p:nvPr userDrawn="1"/>
        </p:nvCxnSpPr>
        <p:spPr>
          <a:xfrm>
            <a:off x="1292239" y="148660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9DE9A20D-024F-4A17-9B20-526AA403725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0210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37D8F60F-F9DD-4AAC-BF28-C004CCDF2D6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873638" y="3128470"/>
            <a:ext cx="3024000" cy="1906565"/>
          </a:xfrm>
        </p:spPr>
        <p:txBody>
          <a:bodyPr rtlCol="0" anchor="ctr"/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8F09FDD8-5B1C-4AAA-8EEC-0A77C9E477D1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4595889" y="5144979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E6DF0B7E-E17E-4875-966D-4DE67F755B71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306587" y="5144978"/>
            <a:ext cx="3036438" cy="807405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5685D963-B130-47E9-AFCC-AEBED2B1155B}"/>
              </a:ext>
            </a:extLst>
          </p:cNvPr>
          <p:cNvCxnSpPr>
            <a:cxnSpLocks/>
          </p:cNvCxnSpPr>
          <p:nvPr userDrawn="1"/>
        </p:nvCxnSpPr>
        <p:spPr>
          <a:xfrm>
            <a:off x="448407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2FA9B6CF-713A-4942-BE35-A61AFCDDFD3D}"/>
              </a:ext>
            </a:extLst>
          </p:cNvPr>
          <p:cNvCxnSpPr>
            <a:cxnSpLocks/>
          </p:cNvCxnSpPr>
          <p:nvPr userDrawn="1"/>
        </p:nvCxnSpPr>
        <p:spPr>
          <a:xfrm>
            <a:off x="7757747" y="5144978"/>
            <a:ext cx="0" cy="807405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93809A32-C7A4-4739-994B-BE492F855A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0908" y="1617663"/>
            <a:ext cx="9618391" cy="1336675"/>
          </a:xfrm>
        </p:spPr>
        <p:txBody>
          <a:bodyPr rtlCol="0">
            <a:noAutofit/>
          </a:bodyPr>
          <a:lstStyle/>
          <a:p>
            <a:pPr lvl="0" rtl="0"/>
            <a:r>
              <a:rPr lang="nl-NL" noProof="0"/>
              <a:t>Tekststijlen van het model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C1ABD52-D5FE-4FC2-8449-5DA0E5285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42703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 bwMode="ltGray">
      <p:bgPr>
        <a:blipFill dpi="0" rotWithShape="1">
          <a:blip r:embed="rId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hthoek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hthoek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51206" y="1129513"/>
            <a:ext cx="5532328" cy="1830584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/>
              <a:t>Klik op pictogram om afbeelding toe te 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 rtlCol="0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nl-NL" noProof="0"/>
              <a:t>Tekststijlen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7236069" y="6332578"/>
            <a:ext cx="4315852" cy="320123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7028399D-4040-4F0C-917A-6BECF3FC3CA2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447382" y="6332578"/>
            <a:ext cx="5541004" cy="320931"/>
          </a:xfrm>
        </p:spPr>
        <p:txBody>
          <a:bodyPr rtlCol="0"/>
          <a:lstStyle/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31" name="Rechte verbindingslijn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8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2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nl-NL" noProof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4363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 dirty="0"/>
              <a:t>Tekststijlen van het model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396923" y="6340793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E8F583B2-5746-4D29-8D33-E312BEE10129}" type="datetime1">
              <a:rPr lang="nl-NL" noProof="0" smtClean="0"/>
              <a:t>15-6-2021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294364" y="6339730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rtl="0"/>
            <a:r>
              <a:rPr lang="nl-NL" noProof="0"/>
              <a:t>Hier voettekst toevoegen</a:t>
            </a: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58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6" r:id="rId9"/>
    <p:sldLayoutId id="2147483693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WRDnsqA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CA56C-7A25-4BD4-AA72-5256E68BE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nl-NL" sz="4800" dirty="0"/>
              <a:t>Theorie </a:t>
            </a:r>
            <a:br>
              <a:rPr lang="nl-NL" sz="4800" dirty="0"/>
            </a:br>
            <a:r>
              <a:rPr lang="nl-NL" sz="4800" dirty="0"/>
              <a:t>Kubus en vierkant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BBBCF363-1123-45B1-8A9A-ABCDA40EF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575164"/>
            <a:ext cx="8637072" cy="977621"/>
          </a:xfrm>
        </p:spPr>
        <p:txBody>
          <a:bodyPr rtlCol="0">
            <a:normAutofit/>
          </a:bodyPr>
          <a:lstStyle/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www.Lowikwiskunde.nl</a:t>
            </a:r>
          </a:p>
          <a:p>
            <a:pPr rtl="0"/>
            <a:r>
              <a:rPr lang="nl-NL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       @</a:t>
            </a:r>
            <a:r>
              <a:rPr lang="nl-NL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Lowikwiskunde</a:t>
            </a:r>
            <a:endParaRPr lang="nl-NL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rtl="0"/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464" y="4046169"/>
            <a:ext cx="512890" cy="509150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B8EC4FCB-8D23-4924-B5F0-1253F1D263E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44556" y="1986286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3" cstate="screen">
            <a:alphaModFix amt="4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rtlCol="0"/>
          <a:lstStyle/>
          <a:p>
            <a:pPr rtl="0"/>
            <a:r>
              <a:rPr lang="nl-NL" dirty="0"/>
              <a:t>Vierkant en Kubus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76EC921-C72F-4847-8028-1E5A0672F2FA}"/>
              </a:ext>
            </a:extLst>
          </p:cNvPr>
          <p:cNvSpPr/>
          <p:nvPr/>
        </p:nvSpPr>
        <p:spPr>
          <a:xfrm>
            <a:off x="394363" y="2529000"/>
            <a:ext cx="1800000" cy="1800000"/>
          </a:xfrm>
          <a:prstGeom prst="rect">
            <a:avLst/>
          </a:prstGeom>
          <a:solidFill>
            <a:srgbClr val="B71E42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D031696-41EA-425B-8ADE-70D532B81B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751" t="13553" r="40463" b="16170"/>
          <a:stretch/>
        </p:blipFill>
        <p:spPr>
          <a:xfrm>
            <a:off x="6294267" y="2263806"/>
            <a:ext cx="2876366" cy="2503503"/>
          </a:xfrm>
          <a:prstGeom prst="rect">
            <a:avLst/>
          </a:prstGeom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F6943559-06F7-45CD-B70E-248F2A1AAE94}"/>
              </a:ext>
            </a:extLst>
          </p:cNvPr>
          <p:cNvCxnSpPr>
            <a:stCxn id="2" idx="2"/>
          </p:cNvCxnSpPr>
          <p:nvPr/>
        </p:nvCxnSpPr>
        <p:spPr>
          <a:xfrm flipH="1">
            <a:off x="6096000" y="1853754"/>
            <a:ext cx="1" cy="407652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kstvak 11">
            <a:extLst>
              <a:ext uri="{FF2B5EF4-FFF2-40B4-BE49-F238E27FC236}">
                <a16:creationId xmlns:a16="http://schemas.microsoft.com/office/drawing/2014/main" id="{5918594E-AA86-4B01-BEAB-9015DCA9E094}"/>
              </a:ext>
            </a:extLst>
          </p:cNvPr>
          <p:cNvSpPr txBox="1"/>
          <p:nvPr/>
        </p:nvSpPr>
        <p:spPr>
          <a:xfrm>
            <a:off x="2392629" y="1864926"/>
            <a:ext cx="31916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hoekpunten?</a:t>
            </a:r>
          </a:p>
          <a:p>
            <a:endParaRPr lang="nl-NL" dirty="0"/>
          </a:p>
          <a:p>
            <a:r>
              <a:rPr lang="nl-NL" dirty="0"/>
              <a:t>Namen hoekpunten:  </a:t>
            </a:r>
          </a:p>
          <a:p>
            <a:endParaRPr lang="nl-NL" dirty="0"/>
          </a:p>
          <a:p>
            <a:r>
              <a:rPr lang="nl-NL" dirty="0"/>
              <a:t>Hoeveel ribben? </a:t>
            </a:r>
          </a:p>
          <a:p>
            <a:endParaRPr lang="nl-NL" dirty="0"/>
          </a:p>
          <a:p>
            <a:r>
              <a:rPr lang="nl-NL" dirty="0"/>
              <a:t>Namen van de ribben: </a:t>
            </a:r>
          </a:p>
          <a:p>
            <a:endParaRPr lang="nl-NL" dirty="0"/>
          </a:p>
          <a:p>
            <a:r>
              <a:rPr lang="nl-NL" dirty="0"/>
              <a:t>Hoeveel vlakken? </a:t>
            </a:r>
          </a:p>
          <a:p>
            <a:endParaRPr lang="nl-NL" dirty="0"/>
          </a:p>
          <a:p>
            <a:r>
              <a:rPr lang="nl-NL" dirty="0"/>
              <a:t>Namen van het vlak: </a:t>
            </a:r>
          </a:p>
          <a:p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1F6F1C3-EDF0-4051-9C54-64F8D7FEAFAF}"/>
              </a:ext>
            </a:extLst>
          </p:cNvPr>
          <p:cNvSpPr txBox="1"/>
          <p:nvPr/>
        </p:nvSpPr>
        <p:spPr>
          <a:xfrm>
            <a:off x="9170633" y="1627988"/>
            <a:ext cx="31916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Hoeveel hoekpunten?</a:t>
            </a:r>
          </a:p>
          <a:p>
            <a:endParaRPr lang="nl-NL" dirty="0"/>
          </a:p>
          <a:p>
            <a:r>
              <a:rPr lang="nl-NL" dirty="0"/>
              <a:t>Namen hoekpunten:  </a:t>
            </a:r>
          </a:p>
          <a:p>
            <a:endParaRPr lang="nl-NL" dirty="0"/>
          </a:p>
          <a:p>
            <a:r>
              <a:rPr lang="nl-NL" dirty="0"/>
              <a:t>Hoeveel ribben? </a:t>
            </a:r>
          </a:p>
          <a:p>
            <a:endParaRPr lang="nl-NL" dirty="0"/>
          </a:p>
          <a:p>
            <a:r>
              <a:rPr lang="nl-NL" dirty="0"/>
              <a:t>Namen van de ribben: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Hoeveel vlakken?</a:t>
            </a:r>
          </a:p>
          <a:p>
            <a:r>
              <a:rPr lang="nl-NL" dirty="0"/>
              <a:t>Namen van de vlakken: 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47E36AE-E174-41B5-AE36-47903D88C506}"/>
              </a:ext>
            </a:extLst>
          </p:cNvPr>
          <p:cNvSpPr txBox="1"/>
          <p:nvPr/>
        </p:nvSpPr>
        <p:spPr>
          <a:xfrm>
            <a:off x="4802819" y="1864926"/>
            <a:ext cx="914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1FF4897-50EF-4E19-9A5F-9B8758CAF872}"/>
              </a:ext>
            </a:extLst>
          </p:cNvPr>
          <p:cNvSpPr txBox="1"/>
          <p:nvPr/>
        </p:nvSpPr>
        <p:spPr>
          <a:xfrm>
            <a:off x="201168" y="4329000"/>
            <a:ext cx="338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FDFCCB1-7651-4011-8223-8F11F20C3175}"/>
              </a:ext>
            </a:extLst>
          </p:cNvPr>
          <p:cNvSpPr txBox="1"/>
          <p:nvPr/>
        </p:nvSpPr>
        <p:spPr>
          <a:xfrm>
            <a:off x="2017804" y="4329000"/>
            <a:ext cx="338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C43110EA-7ED7-4C88-A721-948A06A18066}"/>
              </a:ext>
            </a:extLst>
          </p:cNvPr>
          <p:cNvSpPr txBox="1"/>
          <p:nvPr/>
        </p:nvSpPr>
        <p:spPr>
          <a:xfrm>
            <a:off x="2017804" y="2159668"/>
            <a:ext cx="338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4CA1E61-88A1-4970-8442-302E86F4A60D}"/>
              </a:ext>
            </a:extLst>
          </p:cNvPr>
          <p:cNvSpPr txBox="1"/>
          <p:nvPr/>
        </p:nvSpPr>
        <p:spPr>
          <a:xfrm>
            <a:off x="232594" y="2159668"/>
            <a:ext cx="338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18DD8E83-CED3-43E3-9158-9FADEF3CFAD3}"/>
              </a:ext>
            </a:extLst>
          </p:cNvPr>
          <p:cNvSpPr txBox="1"/>
          <p:nvPr/>
        </p:nvSpPr>
        <p:spPr>
          <a:xfrm>
            <a:off x="9949537" y="2451457"/>
            <a:ext cx="2097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K, L, M, N, O, P, Q, R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D2589CEB-2156-4FD2-AE79-59682D2ED44E}"/>
              </a:ext>
            </a:extLst>
          </p:cNvPr>
          <p:cNvSpPr txBox="1"/>
          <p:nvPr/>
        </p:nvSpPr>
        <p:spPr>
          <a:xfrm>
            <a:off x="4083036" y="2947272"/>
            <a:ext cx="143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6D36A6DA-94C8-4667-A944-167A9ACA0F25}"/>
              </a:ext>
            </a:extLst>
          </p:cNvPr>
          <p:cNvSpPr txBox="1"/>
          <p:nvPr/>
        </p:nvSpPr>
        <p:spPr>
          <a:xfrm>
            <a:off x="4458166" y="3535271"/>
            <a:ext cx="2168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AB, BC, CD, AD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AEDD1088-8D37-4E45-A313-D74142108BDA}"/>
              </a:ext>
            </a:extLst>
          </p:cNvPr>
          <p:cNvSpPr txBox="1"/>
          <p:nvPr/>
        </p:nvSpPr>
        <p:spPr>
          <a:xfrm>
            <a:off x="4144681" y="4029618"/>
            <a:ext cx="143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673B4F1-C706-4CBF-A0F0-3C8E62A230A3}"/>
              </a:ext>
            </a:extLst>
          </p:cNvPr>
          <p:cNvSpPr txBox="1"/>
          <p:nvPr/>
        </p:nvSpPr>
        <p:spPr>
          <a:xfrm>
            <a:off x="4400558" y="4629896"/>
            <a:ext cx="143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ABCD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6F11B4FD-9A6D-4BB0-A8C2-87AED6E5F27B}"/>
              </a:ext>
            </a:extLst>
          </p:cNvPr>
          <p:cNvSpPr txBox="1"/>
          <p:nvPr/>
        </p:nvSpPr>
        <p:spPr>
          <a:xfrm>
            <a:off x="11389200" y="1627988"/>
            <a:ext cx="143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FE488283-D5A0-43B1-9A36-50FAF5E5FE7D}"/>
              </a:ext>
            </a:extLst>
          </p:cNvPr>
          <p:cNvSpPr txBox="1"/>
          <p:nvPr/>
        </p:nvSpPr>
        <p:spPr>
          <a:xfrm>
            <a:off x="4416920" y="2412238"/>
            <a:ext cx="143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A, B, C, D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7A9D0615-AF69-459B-8C8E-90DC8AD3FDBC}"/>
              </a:ext>
            </a:extLst>
          </p:cNvPr>
          <p:cNvSpPr txBox="1"/>
          <p:nvPr/>
        </p:nvSpPr>
        <p:spPr>
          <a:xfrm>
            <a:off x="10922685" y="2775016"/>
            <a:ext cx="143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12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89F663DD-26D7-448F-AA59-0A0CF2CE0DED}"/>
              </a:ext>
            </a:extLst>
          </p:cNvPr>
          <p:cNvSpPr txBox="1"/>
          <p:nvPr/>
        </p:nvSpPr>
        <p:spPr>
          <a:xfrm>
            <a:off x="9214371" y="3612753"/>
            <a:ext cx="2703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KL, LM, MN, KN</a:t>
            </a:r>
          </a:p>
          <a:p>
            <a:r>
              <a:rPr lang="nl-NL" dirty="0">
                <a:solidFill>
                  <a:schemeClr val="accent1"/>
                </a:solidFill>
              </a:rPr>
              <a:t>KO, LP, MQ, NR</a:t>
            </a:r>
          </a:p>
          <a:p>
            <a:r>
              <a:rPr lang="nl-NL" dirty="0">
                <a:solidFill>
                  <a:schemeClr val="accent1"/>
                </a:solidFill>
              </a:rPr>
              <a:t>OP, PQ, QR, OR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D850A9D7-7C55-47DE-A944-D830CCA8E753}"/>
              </a:ext>
            </a:extLst>
          </p:cNvPr>
          <p:cNvSpPr txBox="1"/>
          <p:nvPr/>
        </p:nvSpPr>
        <p:spPr>
          <a:xfrm>
            <a:off x="10922685" y="4629896"/>
            <a:ext cx="143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6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69256012-3535-42F8-9214-9F09B4981BE0}"/>
              </a:ext>
            </a:extLst>
          </p:cNvPr>
          <p:cNvSpPr txBox="1"/>
          <p:nvPr/>
        </p:nvSpPr>
        <p:spPr>
          <a:xfrm>
            <a:off x="9182650" y="5230012"/>
            <a:ext cx="2703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KLMN, OPQR, LMQP, KNRO, KLPO, MQRN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A81B274C-9709-4C79-A088-925FD1BE5D53}"/>
              </a:ext>
            </a:extLst>
          </p:cNvPr>
          <p:cNvSpPr txBox="1"/>
          <p:nvPr/>
        </p:nvSpPr>
        <p:spPr>
          <a:xfrm>
            <a:off x="6335516" y="4859642"/>
            <a:ext cx="6414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Vormen van de vlakken: 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8993C657-596B-4B01-8169-EA00DE6A86E5}"/>
              </a:ext>
            </a:extLst>
          </p:cNvPr>
          <p:cNvSpPr txBox="1"/>
          <p:nvPr/>
        </p:nvSpPr>
        <p:spPr>
          <a:xfrm>
            <a:off x="6335516" y="5228974"/>
            <a:ext cx="143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chemeClr val="accent1"/>
                </a:solidFill>
              </a:rPr>
              <a:t>Vierkant</a:t>
            </a:r>
            <a:endParaRPr lang="nl-NL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29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F2F3967A-9928-4634-8EB5-3161BCC2161E}"/>
              </a:ext>
            </a:extLst>
          </p:cNvPr>
          <p:cNvSpPr txBox="1"/>
          <p:nvPr/>
        </p:nvSpPr>
        <p:spPr>
          <a:xfrm>
            <a:off x="1287315" y="1950795"/>
            <a:ext cx="4645152" cy="8019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nl-NL" sz="2200" b="0" kern="1200" cap="all" baseline="0" dirty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Klik en kijk: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EA1AA89-F95E-4252-9E4A-BEF9ED0FED1C}"/>
              </a:ext>
            </a:extLst>
          </p:cNvPr>
          <p:cNvSpPr txBox="1"/>
          <p:nvPr/>
        </p:nvSpPr>
        <p:spPr>
          <a:xfrm>
            <a:off x="1294363" y="2752737"/>
            <a:ext cx="4645152" cy="5359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nl-NL" sz="2200" b="0" kern="1200" cap="all" baseline="0" dirty="0">
                <a:effectLst/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Kubus uitslagen – </a:t>
            </a:r>
            <a:r>
              <a:rPr lang="nl-NL" sz="2200" b="0" kern="1200" cap="all" baseline="0" dirty="0" err="1">
                <a:effectLst/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GeoGebra</a:t>
            </a:r>
            <a:endParaRPr lang="nl-NL" sz="2200" b="0" kern="1200" cap="all" baseline="0" dirty="0"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Kubus uitslagen – GeoGebra">
            <a:extLst>
              <a:ext uri="{FF2B5EF4-FFF2-40B4-BE49-F238E27FC236}">
                <a16:creationId xmlns:a16="http://schemas.microsoft.com/office/drawing/2014/main" id="{54B3CB16-A397-4AA3-A4F6-206C9A68E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6312" y="2752737"/>
            <a:ext cx="4017500" cy="263737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569CD3E-5E33-4EB5-A2CE-C636605E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b="0" i="0" kern="1200" cap="all">
                <a:effectLst/>
                <a:latin typeface="+mj-lt"/>
                <a:ea typeface="+mj-ea"/>
                <a:cs typeface="+mj-cs"/>
              </a:rPr>
              <a:t>Uitslag kubus</a:t>
            </a:r>
          </a:p>
        </p:txBody>
      </p:sp>
    </p:spTree>
    <p:extLst>
      <p:ext uri="{BB962C8B-B14F-4D97-AF65-F5344CB8AC3E}">
        <p14:creationId xmlns:p14="http://schemas.microsoft.com/office/powerpoint/2010/main" val="2712936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F5D1BD-18C7-44D8-A917-904D6779C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Letters bij een kubus zetten</a:t>
            </a:r>
          </a:p>
        </p:txBody>
      </p:sp>
      <p:pic>
        <p:nvPicPr>
          <p:cNvPr id="1026" name="Picture 2" descr="De bronafbeelding bekijken">
            <a:extLst>
              <a:ext uri="{FF2B5EF4-FFF2-40B4-BE49-F238E27FC236}">
                <a16:creationId xmlns:a16="http://schemas.microsoft.com/office/drawing/2014/main" id="{71608EB3-5D40-4FC4-BA55-2DCD12D03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18" y="2001094"/>
            <a:ext cx="3735834" cy="33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23F848D-8263-450F-A062-839376DBF4FD}"/>
              </a:ext>
            </a:extLst>
          </p:cNvPr>
          <p:cNvSpPr txBox="1"/>
          <p:nvPr/>
        </p:nvSpPr>
        <p:spPr>
          <a:xfrm>
            <a:off x="1294362" y="1739454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Opdracht: </a:t>
            </a:r>
          </a:p>
          <a:p>
            <a:r>
              <a:rPr lang="nl-NL" dirty="0"/>
              <a:t>Zet de letters A t/m H bij de hoekpunten van deze kubus.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0D33B09-3367-40E8-945B-4773047CD338}"/>
              </a:ext>
            </a:extLst>
          </p:cNvPr>
          <p:cNvSpPr txBox="1"/>
          <p:nvPr/>
        </p:nvSpPr>
        <p:spPr>
          <a:xfrm>
            <a:off x="5476875" y="5057775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0410B9C-754C-4460-A9D5-26C4F3FEC6AF}"/>
              </a:ext>
            </a:extLst>
          </p:cNvPr>
          <p:cNvSpPr txBox="1"/>
          <p:nvPr/>
        </p:nvSpPr>
        <p:spPr>
          <a:xfrm>
            <a:off x="8039100" y="5081931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1B6EE8C-54C4-4B59-B17D-406CA5FBDADE}"/>
              </a:ext>
            </a:extLst>
          </p:cNvPr>
          <p:cNvSpPr txBox="1"/>
          <p:nvPr/>
        </p:nvSpPr>
        <p:spPr>
          <a:xfrm>
            <a:off x="9204339" y="4381500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97EA8BE-4108-4EAC-98FB-82EECF3A32C3}"/>
              </a:ext>
            </a:extLst>
          </p:cNvPr>
          <p:cNvSpPr txBox="1"/>
          <p:nvPr/>
        </p:nvSpPr>
        <p:spPr>
          <a:xfrm>
            <a:off x="6515100" y="4196834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389E180-BFFA-4DDD-A0B1-5B0CE44BC838}"/>
              </a:ext>
            </a:extLst>
          </p:cNvPr>
          <p:cNvSpPr txBox="1"/>
          <p:nvPr/>
        </p:nvSpPr>
        <p:spPr>
          <a:xfrm>
            <a:off x="5493544" y="2662784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3CEE72E-6FB2-4B8A-ABDE-7D496402B4F1}"/>
              </a:ext>
            </a:extLst>
          </p:cNvPr>
          <p:cNvSpPr txBox="1"/>
          <p:nvPr/>
        </p:nvSpPr>
        <p:spPr>
          <a:xfrm>
            <a:off x="8143875" y="2847450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88D9741-CAA4-41EC-B12E-378E0B93E8B3}"/>
              </a:ext>
            </a:extLst>
          </p:cNvPr>
          <p:cNvSpPr txBox="1"/>
          <p:nvPr/>
        </p:nvSpPr>
        <p:spPr>
          <a:xfrm>
            <a:off x="9217401" y="1975344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A76A4DF-3EA0-44B4-9790-EAF42FD171A9}"/>
              </a:ext>
            </a:extLst>
          </p:cNvPr>
          <p:cNvSpPr txBox="1"/>
          <p:nvPr/>
        </p:nvSpPr>
        <p:spPr>
          <a:xfrm>
            <a:off x="6817519" y="1913176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409450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2085E6-96EB-4F0D-B931-7939E7A5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Letters bij een vierkant zetten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4EE5F017-03A5-40B3-8297-65DAFE6607CD}"/>
              </a:ext>
            </a:extLst>
          </p:cNvPr>
          <p:cNvSpPr/>
          <p:nvPr/>
        </p:nvSpPr>
        <p:spPr>
          <a:xfrm>
            <a:off x="4064000" y="2199194"/>
            <a:ext cx="2880000" cy="2880000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E212166-194E-46EC-8B75-7429DD44D226}"/>
              </a:ext>
            </a:extLst>
          </p:cNvPr>
          <p:cNvSpPr txBox="1"/>
          <p:nvPr/>
        </p:nvSpPr>
        <p:spPr>
          <a:xfrm>
            <a:off x="3711575" y="5079194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98C6FD2-863D-4A8E-9A6D-207B900B89B3}"/>
              </a:ext>
            </a:extLst>
          </p:cNvPr>
          <p:cNvSpPr txBox="1"/>
          <p:nvPr/>
        </p:nvSpPr>
        <p:spPr>
          <a:xfrm>
            <a:off x="6944000" y="5073743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F2D4AC8-469C-4949-8ACC-74DF32A6C526}"/>
              </a:ext>
            </a:extLst>
          </p:cNvPr>
          <p:cNvSpPr txBox="1"/>
          <p:nvPr/>
        </p:nvSpPr>
        <p:spPr>
          <a:xfrm>
            <a:off x="7120212" y="1829862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C526478-B54C-48AF-B14A-1C2D8B1F9F39}"/>
              </a:ext>
            </a:extLst>
          </p:cNvPr>
          <p:cNvSpPr txBox="1"/>
          <p:nvPr/>
        </p:nvSpPr>
        <p:spPr>
          <a:xfrm>
            <a:off x="3711575" y="1841808"/>
            <a:ext cx="352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7488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C4715E-713C-49F1-9810-D737831FB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Ribben noemen oefenen</a:t>
            </a:r>
          </a:p>
        </p:txBody>
      </p:sp>
      <p:pic>
        <p:nvPicPr>
          <p:cNvPr id="2050" name="Picture 2" descr="Ruimtelijke figuren">
            <a:extLst>
              <a:ext uri="{FF2B5EF4-FFF2-40B4-BE49-F238E27FC236}">
                <a16:creationId xmlns:a16="http://schemas.microsoft.com/office/drawing/2014/main" id="{5EE2BDD5-EA51-4F14-8B47-F48CD6B5D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634" y="1354565"/>
            <a:ext cx="4858685" cy="485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6E4D58D3-1516-4035-ADBF-7B4E363A19B9}"/>
              </a:ext>
            </a:extLst>
          </p:cNvPr>
          <p:cNvCxnSpPr>
            <a:cxnSpLocks/>
          </p:cNvCxnSpPr>
          <p:nvPr/>
        </p:nvCxnSpPr>
        <p:spPr>
          <a:xfrm flipH="1">
            <a:off x="7480325" y="3374058"/>
            <a:ext cx="1592555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657C7322-C313-4A30-A825-98A8331745D6}"/>
              </a:ext>
            </a:extLst>
          </p:cNvPr>
          <p:cNvCxnSpPr>
            <a:cxnSpLocks/>
          </p:cNvCxnSpPr>
          <p:nvPr/>
        </p:nvCxnSpPr>
        <p:spPr>
          <a:xfrm flipH="1">
            <a:off x="7035849" y="4740578"/>
            <a:ext cx="1630631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E2848B68-667F-4CAE-B3D3-B4FA0A472FAE}"/>
              </a:ext>
            </a:extLst>
          </p:cNvPr>
          <p:cNvCxnSpPr>
            <a:cxnSpLocks/>
          </p:cNvCxnSpPr>
          <p:nvPr/>
        </p:nvCxnSpPr>
        <p:spPr>
          <a:xfrm>
            <a:off x="2519680" y="3429000"/>
            <a:ext cx="2475488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E5FB8965-EF88-49D6-A977-14945F2DFB85}"/>
              </a:ext>
            </a:extLst>
          </p:cNvPr>
          <p:cNvCxnSpPr>
            <a:cxnSpLocks/>
          </p:cNvCxnSpPr>
          <p:nvPr/>
        </p:nvCxnSpPr>
        <p:spPr>
          <a:xfrm>
            <a:off x="2611120" y="4585005"/>
            <a:ext cx="1793290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C9EFDA29-EC75-475C-9EDF-D93B66187CFB}"/>
              </a:ext>
            </a:extLst>
          </p:cNvPr>
          <p:cNvCxnSpPr>
            <a:cxnSpLocks/>
          </p:cNvCxnSpPr>
          <p:nvPr/>
        </p:nvCxnSpPr>
        <p:spPr>
          <a:xfrm flipV="1">
            <a:off x="4135120" y="5036131"/>
            <a:ext cx="743258" cy="725993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55D8EE37-0D14-48C4-B69E-7FC8EF92EC79}"/>
              </a:ext>
            </a:extLst>
          </p:cNvPr>
          <p:cNvCxnSpPr>
            <a:cxnSpLocks/>
          </p:cNvCxnSpPr>
          <p:nvPr/>
        </p:nvCxnSpPr>
        <p:spPr>
          <a:xfrm flipH="1">
            <a:off x="6397323" y="924560"/>
            <a:ext cx="1453841" cy="84002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kstvak 19">
            <a:extLst>
              <a:ext uri="{FF2B5EF4-FFF2-40B4-BE49-F238E27FC236}">
                <a16:creationId xmlns:a16="http://schemas.microsoft.com/office/drawing/2014/main" id="{4731491E-7333-43A0-BA7A-C587CF3D289F}"/>
              </a:ext>
            </a:extLst>
          </p:cNvPr>
          <p:cNvSpPr txBox="1"/>
          <p:nvPr/>
        </p:nvSpPr>
        <p:spPr>
          <a:xfrm>
            <a:off x="7851164" y="722299"/>
            <a:ext cx="674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GH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9CBA2A9-8A65-4312-8D9B-DC24462366EF}"/>
              </a:ext>
            </a:extLst>
          </p:cNvPr>
          <p:cNvSpPr txBox="1"/>
          <p:nvPr/>
        </p:nvSpPr>
        <p:spPr>
          <a:xfrm>
            <a:off x="9084322" y="3189392"/>
            <a:ext cx="674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CG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626971FB-F465-4D8D-8FDD-FEA7B975EB64}"/>
              </a:ext>
            </a:extLst>
          </p:cNvPr>
          <p:cNvSpPr txBox="1"/>
          <p:nvPr/>
        </p:nvSpPr>
        <p:spPr>
          <a:xfrm>
            <a:off x="8826833" y="4525030"/>
            <a:ext cx="674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BC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D2248958-E1D1-4D85-8183-A0683A44D1D9}"/>
              </a:ext>
            </a:extLst>
          </p:cNvPr>
          <p:cNvSpPr txBox="1"/>
          <p:nvPr/>
        </p:nvSpPr>
        <p:spPr>
          <a:xfrm>
            <a:off x="3616959" y="5684149"/>
            <a:ext cx="674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AB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6C84EC2B-034D-4410-BCE2-6E5F2759F122}"/>
              </a:ext>
            </a:extLst>
          </p:cNvPr>
          <p:cNvSpPr txBox="1"/>
          <p:nvPr/>
        </p:nvSpPr>
        <p:spPr>
          <a:xfrm>
            <a:off x="1936762" y="4400339"/>
            <a:ext cx="674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AD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28B3A2E5-CBC7-4C5D-842E-72BA865901AC}"/>
              </a:ext>
            </a:extLst>
          </p:cNvPr>
          <p:cNvSpPr txBox="1"/>
          <p:nvPr/>
        </p:nvSpPr>
        <p:spPr>
          <a:xfrm>
            <a:off x="2027894" y="3244334"/>
            <a:ext cx="674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DH</a:t>
            </a:r>
          </a:p>
        </p:txBody>
      </p:sp>
      <p:sp>
        <p:nvSpPr>
          <p:cNvPr id="21" name="Bijschrift: pijl-rechts 20">
            <a:extLst>
              <a:ext uri="{FF2B5EF4-FFF2-40B4-BE49-F238E27FC236}">
                <a16:creationId xmlns:a16="http://schemas.microsoft.com/office/drawing/2014/main" id="{5DCBFD3F-06F5-4345-8E0A-8A9A76E253BC}"/>
              </a:ext>
            </a:extLst>
          </p:cNvPr>
          <p:cNvSpPr/>
          <p:nvPr/>
        </p:nvSpPr>
        <p:spPr>
          <a:xfrm>
            <a:off x="284480" y="1764580"/>
            <a:ext cx="4593898" cy="1334220"/>
          </a:xfrm>
          <a:prstGeom prst="rightArrowCallout">
            <a:avLst>
              <a:gd name="adj1" fmla="val 9770"/>
              <a:gd name="adj2" fmla="val 12055"/>
              <a:gd name="adj3" fmla="val 25000"/>
              <a:gd name="adj4" fmla="val 8068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Waarom is deze lijn gestippeld? </a:t>
            </a:r>
          </a:p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A64FB9CC-B3F1-4982-8B28-A9FE36360BC9}"/>
              </a:ext>
            </a:extLst>
          </p:cNvPr>
          <p:cNvSpPr txBox="1"/>
          <p:nvPr/>
        </p:nvSpPr>
        <p:spPr>
          <a:xfrm>
            <a:off x="301618" y="2228671"/>
            <a:ext cx="3658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Omdat je deze ribben normaal niet zou kunnen zien, maar door de 3D tekening wel. </a:t>
            </a:r>
          </a:p>
        </p:txBody>
      </p:sp>
    </p:spTree>
    <p:extLst>
      <p:ext uri="{BB962C8B-B14F-4D97-AF65-F5344CB8AC3E}">
        <p14:creationId xmlns:p14="http://schemas.microsoft.com/office/powerpoint/2010/main" val="367466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  <p:bldP spid="25" grpId="0"/>
      <p:bldP spid="26" grpId="0"/>
      <p:bldP spid="27" grpId="0"/>
      <p:bldP spid="21" grpId="0" animBg="1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C4715E-713C-49F1-9810-D737831FB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Vlakken noemen oefenen</a:t>
            </a:r>
          </a:p>
        </p:txBody>
      </p:sp>
      <p:pic>
        <p:nvPicPr>
          <p:cNvPr id="2050" name="Picture 2" descr="Ruimtelijke figuren">
            <a:extLst>
              <a:ext uri="{FF2B5EF4-FFF2-40B4-BE49-F238E27FC236}">
                <a16:creationId xmlns:a16="http://schemas.microsoft.com/office/drawing/2014/main" id="{5EE2BDD5-EA51-4F14-8B47-F48CD6B5D7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5"/>
          <a:stretch/>
        </p:blipFill>
        <p:spPr bwMode="auto">
          <a:xfrm>
            <a:off x="3291623" y="1161727"/>
            <a:ext cx="5295786" cy="455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A0BACF9B-A659-4148-8440-A6B772E60DF2}"/>
              </a:ext>
            </a:extLst>
          </p:cNvPr>
          <p:cNvSpPr/>
          <p:nvPr/>
        </p:nvSpPr>
        <p:spPr>
          <a:xfrm>
            <a:off x="3984701" y="2431017"/>
            <a:ext cx="2554357" cy="2683565"/>
          </a:xfrm>
          <a:prstGeom prst="rect">
            <a:avLst/>
          </a:prstGeom>
          <a:solidFill>
            <a:srgbClr val="B71E42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2EC2F26-7C0D-458C-93AA-5E3EA1C609EE}"/>
              </a:ext>
            </a:extLst>
          </p:cNvPr>
          <p:cNvSpPr txBox="1"/>
          <p:nvPr/>
        </p:nvSpPr>
        <p:spPr>
          <a:xfrm>
            <a:off x="650240" y="1940560"/>
            <a:ext cx="165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1"/>
                </a:solidFill>
              </a:rPr>
              <a:t>Rode vlak: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B05A45B-07CE-4C28-8721-CEBA82DF4B4E}"/>
              </a:ext>
            </a:extLst>
          </p:cNvPr>
          <p:cNvSpPr txBox="1"/>
          <p:nvPr/>
        </p:nvSpPr>
        <p:spPr>
          <a:xfrm>
            <a:off x="1930400" y="1940560"/>
            <a:ext cx="1079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ABFE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3AB2FEC-B03D-459C-A87E-BA8556A722F1}"/>
              </a:ext>
            </a:extLst>
          </p:cNvPr>
          <p:cNvSpPr txBox="1"/>
          <p:nvPr/>
        </p:nvSpPr>
        <p:spPr>
          <a:xfrm>
            <a:off x="619652" y="3080773"/>
            <a:ext cx="165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00B050"/>
                </a:solidFill>
              </a:rPr>
              <a:t>Groene vlak: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A20A836-E858-46F7-BA58-6EEA74422FA2}"/>
              </a:ext>
            </a:extLst>
          </p:cNvPr>
          <p:cNvSpPr txBox="1"/>
          <p:nvPr/>
        </p:nvSpPr>
        <p:spPr>
          <a:xfrm>
            <a:off x="619652" y="3601626"/>
            <a:ext cx="165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Blauwe vlak: 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7BF845C-6711-4285-821F-D80E31D7918A}"/>
              </a:ext>
            </a:extLst>
          </p:cNvPr>
          <p:cNvSpPr txBox="1"/>
          <p:nvPr/>
        </p:nvSpPr>
        <p:spPr>
          <a:xfrm>
            <a:off x="636913" y="2510666"/>
            <a:ext cx="165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C000"/>
                </a:solidFill>
              </a:rPr>
              <a:t>Gele vlak: 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FC6DD9B9-8D89-4280-B31A-1AAA19315DD6}"/>
              </a:ext>
            </a:extLst>
          </p:cNvPr>
          <p:cNvSpPr/>
          <p:nvPr/>
        </p:nvSpPr>
        <p:spPr>
          <a:xfrm>
            <a:off x="5238471" y="1738990"/>
            <a:ext cx="2554357" cy="26835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1FB884F8-320B-41C5-B20C-C1AD417299B4}"/>
              </a:ext>
            </a:extLst>
          </p:cNvPr>
          <p:cNvSpPr txBox="1"/>
          <p:nvPr/>
        </p:nvSpPr>
        <p:spPr>
          <a:xfrm>
            <a:off x="1903782" y="2503986"/>
            <a:ext cx="1079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CGHD</a:t>
            </a:r>
          </a:p>
        </p:txBody>
      </p:sp>
      <p:sp>
        <p:nvSpPr>
          <p:cNvPr id="8" name="Parallellogram 7">
            <a:extLst>
              <a:ext uri="{FF2B5EF4-FFF2-40B4-BE49-F238E27FC236}">
                <a16:creationId xmlns:a16="http://schemas.microsoft.com/office/drawing/2014/main" id="{3A1CD71D-666A-42DB-8CB3-BA1854155A42}"/>
              </a:ext>
            </a:extLst>
          </p:cNvPr>
          <p:cNvSpPr/>
          <p:nvPr/>
        </p:nvSpPr>
        <p:spPr>
          <a:xfrm>
            <a:off x="4033520" y="4500880"/>
            <a:ext cx="3759308" cy="579120"/>
          </a:xfrm>
          <a:prstGeom prst="parallelogram">
            <a:avLst>
              <a:gd name="adj" fmla="val 192857"/>
            </a:avLst>
          </a:prstGeom>
          <a:solidFill>
            <a:srgbClr val="00B050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B429204-0E8E-4D2A-8C79-90E4F71CC90B}"/>
              </a:ext>
            </a:extLst>
          </p:cNvPr>
          <p:cNvSpPr txBox="1"/>
          <p:nvPr/>
        </p:nvSpPr>
        <p:spPr>
          <a:xfrm>
            <a:off x="1996505" y="3074092"/>
            <a:ext cx="1079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ABCD</a:t>
            </a:r>
          </a:p>
        </p:txBody>
      </p:sp>
      <p:sp>
        <p:nvSpPr>
          <p:cNvPr id="16" name="Parallellogram 15">
            <a:extLst>
              <a:ext uri="{FF2B5EF4-FFF2-40B4-BE49-F238E27FC236}">
                <a16:creationId xmlns:a16="http://schemas.microsoft.com/office/drawing/2014/main" id="{942A74E5-2904-4883-B958-0598423F05A0}"/>
              </a:ext>
            </a:extLst>
          </p:cNvPr>
          <p:cNvSpPr/>
          <p:nvPr/>
        </p:nvSpPr>
        <p:spPr>
          <a:xfrm rot="9157777">
            <a:off x="3337984" y="2253991"/>
            <a:ext cx="2570865" cy="2367563"/>
          </a:xfrm>
          <a:prstGeom prst="parallelogram">
            <a:avLst>
              <a:gd name="adj" fmla="val 53632"/>
            </a:avLst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51A8E930-8298-44D9-AA30-10F7D82F692B}"/>
              </a:ext>
            </a:extLst>
          </p:cNvPr>
          <p:cNvSpPr txBox="1"/>
          <p:nvPr/>
        </p:nvSpPr>
        <p:spPr>
          <a:xfrm>
            <a:off x="1996504" y="3583972"/>
            <a:ext cx="1079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ADHE</a:t>
            </a:r>
          </a:p>
        </p:txBody>
      </p:sp>
    </p:spTree>
    <p:extLst>
      <p:ext uri="{BB962C8B-B14F-4D97-AF65-F5344CB8AC3E}">
        <p14:creationId xmlns:p14="http://schemas.microsoft.com/office/powerpoint/2010/main" val="52450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/>
      <p:bldP spid="14" grpId="0" animBg="1"/>
      <p:bldP spid="14" grpId="1" animBg="1"/>
      <p:bldP spid="15" grpId="0"/>
      <p:bldP spid="8" grpId="0" animBg="1"/>
      <p:bldP spid="8" grpId="1" animBg="1"/>
      <p:bldP spid="17" grpId="0"/>
      <p:bldP spid="16" grpId="0" animBg="1"/>
      <p:bldP spid="16" grpId="1" animBg="1"/>
      <p:bldP spid="19" grpId="0"/>
    </p:bldLst>
  </p:timing>
</p:sld>
</file>

<file path=ppt/theme/theme1.xml><?xml version="1.0" encoding="utf-8"?>
<a:theme xmlns:a="http://schemas.openxmlformats.org/drawingml/2006/main" name="Galerie">
  <a:themeElements>
    <a:clrScheme name="Custom 10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84582C"/>
      </a:accent2>
      <a:accent3>
        <a:srgbClr val="002060"/>
      </a:accent3>
      <a:accent4>
        <a:srgbClr val="586EA6"/>
      </a:accent4>
      <a:accent5>
        <a:srgbClr val="586EA6"/>
      </a:accent5>
      <a:accent6>
        <a:srgbClr val="6892A0"/>
      </a:accent6>
      <a:hlink>
        <a:srgbClr val="B71E42"/>
      </a:hlink>
      <a:folHlink>
        <a:srgbClr val="586EA6"/>
      </a:folHlink>
    </a:clrScheme>
    <a:fontScheme name="Default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>
    <a:spDef>
      <a:spPr>
        <a:solidFill>
          <a:srgbClr val="B71E4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30478197_TF66921596" id="{A6E5CAA6-8CA8-4A86-8EDB-B61E8C48BF61}" vid="{A3DF979C-A155-43F5-A274-E0C6501FCEA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2BAE40F-4B14-4E0B-9265-745AD5E2D4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ECC70E-6674-4337-B48B-AF4F8832F1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6B76F2-1AE1-4A2A-A5B3-D462CC5E81F8}">
  <ds:schemaRefs>
    <ds:schemaRef ds:uri="http://schemas.microsoft.com/office/infopath/2007/PartnerControls"/>
    <ds:schemaRef ds:uri="http://schemas.microsoft.com/office/2006/documentManagement/types"/>
    <ds:schemaRef ds:uri="fb0879af-3eba-417a-a55a-ffe6dcd6ca77"/>
    <ds:schemaRef ds:uri="http://purl.org/dc/terms/"/>
    <ds:schemaRef ds:uri="http://purl.org/dc/dcmitype/"/>
    <ds:schemaRef ds:uri="http://schemas.microsoft.com/sharepoint/v3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6dc4bcd6-49db-4c07-9060-8acfc67cef9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van mijn uitvinding</Template>
  <TotalTime>0</TotalTime>
  <Words>241</Words>
  <Application>Microsoft Office PowerPoint</Application>
  <PresentationFormat>Breedbeeld</PresentationFormat>
  <Paragraphs>88</Paragraphs>
  <Slides>7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Galerie</vt:lpstr>
      <vt:lpstr>Theorie  Kubus en vierkant</vt:lpstr>
      <vt:lpstr>Vierkant en Kubus</vt:lpstr>
      <vt:lpstr>Uitslag kubus</vt:lpstr>
      <vt:lpstr>Letters bij een kubus zetten</vt:lpstr>
      <vt:lpstr>Letters bij een vierkant zetten</vt:lpstr>
      <vt:lpstr>Ribben noemen oefenen</vt:lpstr>
      <vt:lpstr>Vlakken noemen oefenen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2021-02-09T09:48:57Z</dcterms:created>
  <dcterms:modified xsi:type="dcterms:W3CDTF">2021-06-15T09:06:22Z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