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 rtl="0"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E42"/>
    <a:srgbClr val="E2DED9"/>
    <a:srgbClr val="FDFDFD"/>
    <a:srgbClr val="DED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0D23E6-4E42-4089-ACB3-11A09634084F}" v="297" dt="2021-06-15T08:27:37.843"/>
  </p1510:revLst>
</p1510:revInfo>
</file>

<file path=ppt/tableStyles.xml><?xml version="1.0" encoding="utf-8"?>
<a:tblStyleLst xmlns:a="http://schemas.openxmlformats.org/drawingml/2006/main" def="{3C2FFA5D-87B4-456A-9821-1D502468CF0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4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1078C48-B47B-460B-9BF6-CBB4BC7B49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9DA806-6641-428C-A467-4C212528EB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C6EBB-DCA5-42C7-AFE1-06ADF2DC90FB}" type="datetimeFigureOut">
              <a:rPr lang="nl-NL" smtClean="0"/>
              <a:t>15-6-2021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88FDB4-2B15-4FF9-A61A-F2DF8CD69D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437569-4069-4749-96A7-3300D39FC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7350B-8B7C-485E-A28C-3E4B6443A0B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501673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noProof="0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85358-0143-4405-8763-36EC6DFFBEED}" type="datetimeFigureOut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dirty="0"/>
              <a:t>Tekststijlen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FB8BD-45A8-421B-BA96-CA33423181B8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1612549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1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92190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2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580702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3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16016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4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75974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777464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1777464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913821" y="6370429"/>
            <a:ext cx="3500715" cy="309201"/>
          </a:xfrm>
        </p:spPr>
        <p:txBody>
          <a:bodyPr rtlCol="0"/>
          <a:lstStyle/>
          <a:p>
            <a:pPr rtl="0"/>
            <a:fld id="{F6D7E90E-8C77-469E-A881-812450F2B288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77464" y="6370430"/>
            <a:ext cx="4973915" cy="309201"/>
          </a:xfrm>
        </p:spPr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77464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40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609FA1-4C40-407C-AD54-34AA3CE2576E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itel 5">
            <a:extLst>
              <a:ext uri="{FF2B5EF4-FFF2-40B4-BE49-F238E27FC236}">
                <a16:creationId xmlns:a16="http://schemas.microsoft.com/office/drawing/2014/main" id="{C414FF1F-6558-4E39-87DB-276E44F54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688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74423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780777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0147FB-0998-4E11-B18D-CB1F93B8EBC1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80777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3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1292239" y="2161853"/>
            <a:ext cx="4645152" cy="3448595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258679" y="2168318"/>
            <a:ext cx="4645152" cy="3441520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94C65B-D569-4AEA-8B37-E9F5141F701D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715607D-9DE2-4687-AAF8-EF2427252A90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2F96D46B-C1B8-46AB-87DF-61A8058B1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775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287315" y="1950795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1287315" y="2755515"/>
            <a:ext cx="4645152" cy="2644457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52486" y="1954249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252486" y="2752737"/>
            <a:ext cx="4645152" cy="2637371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0F3F59-0970-4A60-992D-5418BBFE7BB8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C384AA55-1960-47F4-BA3C-E97A6F2D0B19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09471694-1220-4CFC-A31F-622E5D3DE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8174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26C6E9-9918-4133-AB29-BF40DF1F60F6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FFB55B52-B62C-4800-AAC1-B15AF2FE1F45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itel 4">
            <a:extLst>
              <a:ext uri="{FF2B5EF4-FFF2-40B4-BE49-F238E27FC236}">
                <a16:creationId xmlns:a16="http://schemas.microsoft.com/office/drawing/2014/main" id="{3DF0054B-B64C-418E-A1B8-428EE4A1DB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5395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F96380-E2F4-42E6-86B4-F248F4F99C77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</p:spTree>
    <p:extLst>
      <p:ext uri="{BB962C8B-B14F-4D97-AF65-F5344CB8AC3E}">
        <p14:creationId xmlns:p14="http://schemas.microsoft.com/office/powerpoint/2010/main" val="37712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5095246" y="1645522"/>
            <a:ext cx="5807176" cy="3840852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290909" y="1645522"/>
            <a:ext cx="3600000" cy="383672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718BE1-2C90-46CF-95F6-6CB326BC0630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1B74F78C-6D32-47C3-ABB2-6E7092A9C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8165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galerie 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300394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7873638" y="5144980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5E1A47-5EC0-48B1-9BC9-972506F51C2A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9DE9A20D-024F-4A17-9B20-526AA403725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0210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37D8F60F-F9DD-4AAC-BF28-C004CCDF2D6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87363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8F09FDD8-5B1C-4AAA-8EEC-0A77C9E477D1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595889" y="5144979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E6DF0B7E-E17E-4875-966D-4DE67F755B71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306587" y="5144978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5685D963-B130-47E9-AFCC-AEBED2B1155B}"/>
              </a:ext>
            </a:extLst>
          </p:cNvPr>
          <p:cNvCxnSpPr>
            <a:cxnSpLocks/>
          </p:cNvCxnSpPr>
          <p:nvPr userDrawn="1"/>
        </p:nvCxnSpPr>
        <p:spPr>
          <a:xfrm>
            <a:off x="448407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2FA9B6CF-713A-4942-BE35-A61AFCDDFD3D}"/>
              </a:ext>
            </a:extLst>
          </p:cNvPr>
          <p:cNvCxnSpPr>
            <a:cxnSpLocks/>
          </p:cNvCxnSpPr>
          <p:nvPr userDrawn="1"/>
        </p:nvCxnSpPr>
        <p:spPr>
          <a:xfrm>
            <a:off x="775774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93809A32-C7A4-4739-994B-BE492F855A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0908" y="1617663"/>
            <a:ext cx="9618391" cy="1336675"/>
          </a:xfrm>
        </p:spPr>
        <p:txBody>
          <a:bodyPr rtlCol="0">
            <a:noAutofit/>
          </a:bodyPr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C1ABD52-D5FE-4FC2-8449-5DA0E5285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4270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hthoek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hthoek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 dirty="0"/>
              <a:t>Klik op pictogram om afbeelding toe te 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7236069" y="6332578"/>
            <a:ext cx="4315852" cy="320123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7028399D-4040-4F0C-917A-6BECF3FC3CA2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47382" y="6332578"/>
            <a:ext cx="5541004" cy="320931"/>
          </a:xfrm>
        </p:spPr>
        <p:txBody>
          <a:bodyPr rtlCol="0"/>
          <a:lstStyle/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8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4363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 dirty="0"/>
              <a:t>Tekststijlen van het model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396923" y="6340793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E8F583B2-5746-4D29-8D33-E312BEE10129}" type="datetime1">
              <a:rPr lang="nl-NL" noProof="0" smtClean="0"/>
              <a:t>15-6-2021</a:t>
            </a:fld>
            <a:endParaRPr lang="nl-NL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294364" y="6339730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 dirty="0"/>
              <a:t>Hier voettekst toevoegen</a:t>
            </a: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58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6" r:id="rId9"/>
    <p:sldLayoutId id="214748369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SNpnGWE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CA56C-7A25-4BD4-AA72-5256E68BE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8687" y="1426461"/>
            <a:ext cx="8637073" cy="1639216"/>
          </a:xfrm>
        </p:spPr>
        <p:txBody>
          <a:bodyPr rtlCol="0">
            <a:noAutofit/>
          </a:bodyPr>
          <a:lstStyle/>
          <a:p>
            <a:pPr rtl="0"/>
            <a:r>
              <a:rPr lang="nl-NL" sz="4400" dirty="0"/>
              <a:t>Theorie Balk, uitslag </a:t>
            </a:r>
            <a:br>
              <a:rPr lang="nl-NL" sz="4400" dirty="0"/>
            </a:br>
            <a:r>
              <a:rPr lang="nl-NL" sz="4400" dirty="0"/>
              <a:t>diagonaal en snijpunt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BBBCF363-1123-45B1-8A9A-ABCDA40EF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575164"/>
            <a:ext cx="8637072" cy="977621"/>
          </a:xfrm>
        </p:spPr>
        <p:txBody>
          <a:bodyPr rtlCol="0">
            <a:normAutofit/>
          </a:bodyPr>
          <a:lstStyle/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www.Lowikwiskunde.nl</a:t>
            </a:r>
          </a:p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  @Lowikwiskunde</a:t>
            </a:r>
          </a:p>
          <a:p>
            <a:pPr rtl="0"/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464" y="4046169"/>
            <a:ext cx="512890" cy="509150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B8EC4FCB-8D23-4924-B5F0-1253F1D263E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68843" y="2657310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Rechthoek en balk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1B4C678C-396F-4E87-94F9-609F077FE27B}"/>
              </a:ext>
            </a:extLst>
          </p:cNvPr>
          <p:cNvCxnSpPr>
            <a:stCxn id="2" idx="2"/>
          </p:cNvCxnSpPr>
          <p:nvPr/>
        </p:nvCxnSpPr>
        <p:spPr>
          <a:xfrm flipH="1">
            <a:off x="6096000" y="1853754"/>
            <a:ext cx="1" cy="3890098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hthoek 7">
            <a:extLst>
              <a:ext uri="{FF2B5EF4-FFF2-40B4-BE49-F238E27FC236}">
                <a16:creationId xmlns:a16="http://schemas.microsoft.com/office/drawing/2014/main" id="{AD842F3D-856C-4001-BE84-3CF194CAE886}"/>
              </a:ext>
            </a:extLst>
          </p:cNvPr>
          <p:cNvSpPr/>
          <p:nvPr/>
        </p:nvSpPr>
        <p:spPr>
          <a:xfrm rot="5400000">
            <a:off x="-96681" y="2904382"/>
            <a:ext cx="2478645" cy="1049235"/>
          </a:xfrm>
          <a:prstGeom prst="rect">
            <a:avLst/>
          </a:prstGeom>
          <a:solidFill>
            <a:srgbClr val="B71E42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 descr="Wiskunde &amp;amp; ICT - documentatiecentrum">
            <a:extLst>
              <a:ext uri="{FF2B5EF4-FFF2-40B4-BE49-F238E27FC236}">
                <a16:creationId xmlns:a16="http://schemas.microsoft.com/office/drawing/2014/main" id="{C46F97C0-358E-4C16-AE22-E95CBA223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98091"/>
            <a:ext cx="2938385" cy="259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9B00EC44-747C-4335-952B-E99F8C7F2F3A}"/>
              </a:ext>
            </a:extLst>
          </p:cNvPr>
          <p:cNvSpPr txBox="1"/>
          <p:nvPr/>
        </p:nvSpPr>
        <p:spPr>
          <a:xfrm>
            <a:off x="2405669" y="1853754"/>
            <a:ext cx="31916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hoekpunten?</a:t>
            </a:r>
          </a:p>
          <a:p>
            <a:endParaRPr lang="nl-NL" dirty="0"/>
          </a:p>
          <a:p>
            <a:r>
              <a:rPr lang="nl-NL" dirty="0"/>
              <a:t>Namen hoekpunten:  </a:t>
            </a:r>
          </a:p>
          <a:p>
            <a:endParaRPr lang="nl-NL" dirty="0"/>
          </a:p>
          <a:p>
            <a:r>
              <a:rPr lang="nl-NL" dirty="0"/>
              <a:t>Hoeveel ribben? </a:t>
            </a:r>
          </a:p>
          <a:p>
            <a:endParaRPr lang="nl-NL" dirty="0"/>
          </a:p>
          <a:p>
            <a:r>
              <a:rPr lang="nl-NL" dirty="0"/>
              <a:t>Namen van de ribben: </a:t>
            </a:r>
          </a:p>
          <a:p>
            <a:endParaRPr lang="nl-NL" dirty="0"/>
          </a:p>
          <a:p>
            <a:r>
              <a:rPr lang="nl-NL" dirty="0"/>
              <a:t>Hoeveel vlakken? </a:t>
            </a:r>
          </a:p>
          <a:p>
            <a:endParaRPr lang="nl-NL" dirty="0"/>
          </a:p>
          <a:p>
            <a:r>
              <a:rPr lang="nl-NL" dirty="0"/>
              <a:t>Namen van het vlak: </a:t>
            </a:r>
          </a:p>
          <a:p>
            <a:endParaRPr lang="nl-NL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794055C-B471-41C7-9050-0A52A946DD7D}"/>
              </a:ext>
            </a:extLst>
          </p:cNvPr>
          <p:cNvSpPr txBox="1"/>
          <p:nvPr/>
        </p:nvSpPr>
        <p:spPr>
          <a:xfrm>
            <a:off x="9101075" y="1998091"/>
            <a:ext cx="31916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hoekpunten?</a:t>
            </a:r>
          </a:p>
          <a:p>
            <a:endParaRPr lang="nl-NL" dirty="0"/>
          </a:p>
          <a:p>
            <a:r>
              <a:rPr lang="nl-NL" dirty="0"/>
              <a:t>Namen hoekpunten:  </a:t>
            </a:r>
          </a:p>
          <a:p>
            <a:endParaRPr lang="nl-NL" dirty="0"/>
          </a:p>
          <a:p>
            <a:r>
              <a:rPr lang="nl-NL" dirty="0"/>
              <a:t>Hoeveel ribben? </a:t>
            </a:r>
          </a:p>
          <a:p>
            <a:endParaRPr lang="nl-NL" dirty="0"/>
          </a:p>
          <a:p>
            <a:r>
              <a:rPr lang="nl-NL" dirty="0"/>
              <a:t>Namen van de ribben: 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Hoeveel vlakken? </a:t>
            </a:r>
          </a:p>
          <a:p>
            <a:endParaRPr lang="nl-NL" dirty="0"/>
          </a:p>
          <a:p>
            <a:r>
              <a:rPr lang="nl-NL" dirty="0"/>
              <a:t>Namen van het vlak: </a:t>
            </a:r>
          </a:p>
          <a:p>
            <a:endParaRPr lang="nl-NL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45B2F20-DF19-49A9-89F7-C2D8C47CA29E}"/>
              </a:ext>
            </a:extLst>
          </p:cNvPr>
          <p:cNvSpPr txBox="1"/>
          <p:nvPr/>
        </p:nvSpPr>
        <p:spPr>
          <a:xfrm>
            <a:off x="378327" y="4634913"/>
            <a:ext cx="23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4E89B7A-0DF9-4FD4-AA06-4428ED5BF02D}"/>
              </a:ext>
            </a:extLst>
          </p:cNvPr>
          <p:cNvSpPr txBox="1"/>
          <p:nvPr/>
        </p:nvSpPr>
        <p:spPr>
          <a:xfrm>
            <a:off x="1579174" y="4634913"/>
            <a:ext cx="23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Q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5F8F6CD-4C8D-49AB-9EB3-E585BD8BDA2C}"/>
              </a:ext>
            </a:extLst>
          </p:cNvPr>
          <p:cNvSpPr txBox="1"/>
          <p:nvPr/>
        </p:nvSpPr>
        <p:spPr>
          <a:xfrm>
            <a:off x="1667259" y="1853755"/>
            <a:ext cx="23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EAE75B00-138E-4857-9EB9-F1BA9C008037}"/>
              </a:ext>
            </a:extLst>
          </p:cNvPr>
          <p:cNvSpPr txBox="1"/>
          <p:nvPr/>
        </p:nvSpPr>
        <p:spPr>
          <a:xfrm>
            <a:off x="378326" y="1853755"/>
            <a:ext cx="23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C5B3790-F629-4148-A341-C458D10EFC43}"/>
              </a:ext>
            </a:extLst>
          </p:cNvPr>
          <p:cNvSpPr txBox="1"/>
          <p:nvPr/>
        </p:nvSpPr>
        <p:spPr>
          <a:xfrm>
            <a:off x="4792181" y="1853755"/>
            <a:ext cx="23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C941FC04-F93B-4424-AE04-BE2DDD5D758C}"/>
              </a:ext>
            </a:extLst>
          </p:cNvPr>
          <p:cNvSpPr txBox="1"/>
          <p:nvPr/>
        </p:nvSpPr>
        <p:spPr>
          <a:xfrm>
            <a:off x="4432636" y="2402395"/>
            <a:ext cx="1317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P, Q, R, S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3F1FC9A-4181-442C-863A-F1237F6B931B}"/>
              </a:ext>
            </a:extLst>
          </p:cNvPr>
          <p:cNvSpPr txBox="1"/>
          <p:nvPr/>
        </p:nvSpPr>
        <p:spPr>
          <a:xfrm>
            <a:off x="4185457" y="2925738"/>
            <a:ext cx="23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2A3CD3C-B8C5-4725-96D7-9806798A7F97}"/>
              </a:ext>
            </a:extLst>
          </p:cNvPr>
          <p:cNvSpPr txBox="1"/>
          <p:nvPr/>
        </p:nvSpPr>
        <p:spPr>
          <a:xfrm>
            <a:off x="4087196" y="3728574"/>
            <a:ext cx="1663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PQ, QR, RS, SP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0EE6C29E-CE8C-4727-AB5A-49B04B0F1EA0}"/>
              </a:ext>
            </a:extLst>
          </p:cNvPr>
          <p:cNvSpPr txBox="1"/>
          <p:nvPr/>
        </p:nvSpPr>
        <p:spPr>
          <a:xfrm>
            <a:off x="4087195" y="4067251"/>
            <a:ext cx="23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35D738AB-6782-434A-8550-D20BD9679B05}"/>
              </a:ext>
            </a:extLst>
          </p:cNvPr>
          <p:cNvSpPr txBox="1"/>
          <p:nvPr/>
        </p:nvSpPr>
        <p:spPr>
          <a:xfrm>
            <a:off x="4473615" y="4592050"/>
            <a:ext cx="951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PQRS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161F958-ED8F-431C-A7F6-7403D75982C8}"/>
              </a:ext>
            </a:extLst>
          </p:cNvPr>
          <p:cNvSpPr txBox="1"/>
          <p:nvPr/>
        </p:nvSpPr>
        <p:spPr>
          <a:xfrm>
            <a:off x="10235687" y="2277657"/>
            <a:ext cx="23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031F7A5-EE8D-4EBC-9757-6F1D88623801}"/>
              </a:ext>
            </a:extLst>
          </p:cNvPr>
          <p:cNvSpPr txBox="1"/>
          <p:nvPr/>
        </p:nvSpPr>
        <p:spPr>
          <a:xfrm>
            <a:off x="9476013" y="2823250"/>
            <a:ext cx="2441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A, B, C, D, E, F, G, H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19FEC960-8064-4C5D-83AD-2E7FD40E5590}"/>
              </a:ext>
            </a:extLst>
          </p:cNvPr>
          <p:cNvSpPr txBox="1"/>
          <p:nvPr/>
        </p:nvSpPr>
        <p:spPr>
          <a:xfrm>
            <a:off x="10014191" y="3368843"/>
            <a:ext cx="682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F324E1C5-111B-4F0C-BB58-4750FB40564E}"/>
              </a:ext>
            </a:extLst>
          </p:cNvPr>
          <p:cNvSpPr txBox="1"/>
          <p:nvPr/>
        </p:nvSpPr>
        <p:spPr>
          <a:xfrm>
            <a:off x="9101075" y="3913240"/>
            <a:ext cx="273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AB, BC, CD, DA, AE, BF, CG, DH, EF, FG, GH, HE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6CC352D5-9502-4A99-A610-704028222595}"/>
              </a:ext>
            </a:extLst>
          </p:cNvPr>
          <p:cNvSpPr txBox="1"/>
          <p:nvPr/>
        </p:nvSpPr>
        <p:spPr>
          <a:xfrm>
            <a:off x="9236316" y="4734294"/>
            <a:ext cx="239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6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EEBBA979-0D88-42F0-B115-E63BC83D88E9}"/>
              </a:ext>
            </a:extLst>
          </p:cNvPr>
          <p:cNvSpPr txBox="1"/>
          <p:nvPr/>
        </p:nvSpPr>
        <p:spPr>
          <a:xfrm>
            <a:off x="9116467" y="5374520"/>
            <a:ext cx="2801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ABCD, EFGH. BCGF, ADHE, </a:t>
            </a:r>
          </a:p>
          <a:p>
            <a:r>
              <a:rPr lang="nl-NL" dirty="0">
                <a:solidFill>
                  <a:schemeClr val="accent1"/>
                </a:solidFill>
              </a:rPr>
              <a:t>ABFE, CGHD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8E6F2C04-7269-4BF0-92F7-D5B637F6DBCD}"/>
              </a:ext>
            </a:extLst>
          </p:cNvPr>
          <p:cNvSpPr txBox="1"/>
          <p:nvPr/>
        </p:nvSpPr>
        <p:spPr>
          <a:xfrm>
            <a:off x="6226794" y="4798619"/>
            <a:ext cx="2555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Vormen van de vlakken: 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DC114DD8-F657-493E-82BA-30A34EC9AB25}"/>
              </a:ext>
            </a:extLst>
          </p:cNvPr>
          <p:cNvSpPr txBox="1"/>
          <p:nvPr/>
        </p:nvSpPr>
        <p:spPr>
          <a:xfrm>
            <a:off x="6226794" y="5189854"/>
            <a:ext cx="2555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Rechthoeken en vierkanten</a:t>
            </a:r>
          </a:p>
        </p:txBody>
      </p:sp>
    </p:spTree>
    <p:extLst>
      <p:ext uri="{BB962C8B-B14F-4D97-AF65-F5344CB8AC3E}">
        <p14:creationId xmlns:p14="http://schemas.microsoft.com/office/powerpoint/2010/main" val="209429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Uitslag BALK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D497D8E-652C-4C4D-9681-3B32BC964C5E}"/>
              </a:ext>
            </a:extLst>
          </p:cNvPr>
          <p:cNvSpPr txBox="1"/>
          <p:nvPr/>
        </p:nvSpPr>
        <p:spPr>
          <a:xfrm>
            <a:off x="1294363" y="2025873"/>
            <a:ext cx="6103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hlinkClick r:id="rId3"/>
              </a:rPr>
              <a:t>Uitslag balk – </a:t>
            </a:r>
            <a:r>
              <a:rPr lang="nl-NL" dirty="0" err="1">
                <a:hlinkClick r:id="rId3"/>
              </a:rPr>
              <a:t>GeoGebra</a:t>
            </a:r>
            <a:endParaRPr lang="nl-NL" dirty="0"/>
          </a:p>
        </p:txBody>
      </p:sp>
      <p:pic>
        <p:nvPicPr>
          <p:cNvPr id="2050" name="Picture 2" descr="De bronafbeelding bekijken">
            <a:extLst>
              <a:ext uri="{FF2B5EF4-FFF2-40B4-BE49-F238E27FC236}">
                <a16:creationId xmlns:a16="http://schemas.microsoft.com/office/drawing/2014/main" id="{407FBA75-A855-42BE-8957-4D0E501D8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8" r="54348" b="25036"/>
          <a:stretch/>
        </p:blipFill>
        <p:spPr bwMode="auto">
          <a:xfrm>
            <a:off x="4832555" y="2097030"/>
            <a:ext cx="4500288" cy="302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43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Diagonalen en een snijpunt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3A6C9A4D-2566-42A2-9212-126FBE973AB8}"/>
              </a:ext>
            </a:extLst>
          </p:cNvPr>
          <p:cNvSpPr/>
          <p:nvPr/>
        </p:nvSpPr>
        <p:spPr>
          <a:xfrm>
            <a:off x="1452880" y="2083236"/>
            <a:ext cx="1722120" cy="3133918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E7EBA2F-693F-473F-ABFC-C69516565D50}"/>
              </a:ext>
            </a:extLst>
          </p:cNvPr>
          <p:cNvSpPr txBox="1"/>
          <p:nvPr/>
        </p:nvSpPr>
        <p:spPr>
          <a:xfrm>
            <a:off x="4582160" y="2214880"/>
            <a:ext cx="63154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1, Welke naam heeft deze vorm?  </a:t>
            </a:r>
          </a:p>
          <a:p>
            <a:endParaRPr lang="nl-NL" dirty="0"/>
          </a:p>
          <a:p>
            <a:r>
              <a:rPr lang="nl-NL" dirty="0"/>
              <a:t>2. Zet de letters PQRS bij de hoekpunten. </a:t>
            </a:r>
          </a:p>
          <a:p>
            <a:endParaRPr lang="nl-NL" dirty="0"/>
          </a:p>
          <a:p>
            <a:r>
              <a:rPr lang="nl-NL" dirty="0"/>
              <a:t>3. Teken een diagonaal van P naar R. .</a:t>
            </a:r>
          </a:p>
          <a:p>
            <a:r>
              <a:rPr lang="nl-NL" dirty="0"/>
              <a:t> </a:t>
            </a:r>
          </a:p>
          <a:p>
            <a:r>
              <a:rPr lang="nl-NL" dirty="0"/>
              <a:t>4. Teken een diagonaal van S naar Q</a:t>
            </a:r>
          </a:p>
          <a:p>
            <a:endParaRPr lang="nl-NL" dirty="0"/>
          </a:p>
          <a:p>
            <a:r>
              <a:rPr lang="nl-NL" dirty="0"/>
              <a:t>5. Geef het snijpunt de naam T in de tekening.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41A1F4F-1002-4C7B-A664-238633E4C25B}"/>
              </a:ext>
            </a:extLst>
          </p:cNvPr>
          <p:cNvSpPr txBox="1"/>
          <p:nvPr/>
        </p:nvSpPr>
        <p:spPr>
          <a:xfrm>
            <a:off x="7813040" y="2214880"/>
            <a:ext cx="233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Rechthoek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2EBCC70-B9C6-4343-A96E-ED03A9720F76}"/>
              </a:ext>
            </a:extLst>
          </p:cNvPr>
          <p:cNvSpPr txBox="1"/>
          <p:nvPr/>
        </p:nvSpPr>
        <p:spPr>
          <a:xfrm>
            <a:off x="1118150" y="5217154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AA6C0C8-7535-41D2-B0EA-B66B492D7D1B}"/>
              </a:ext>
            </a:extLst>
          </p:cNvPr>
          <p:cNvSpPr txBox="1"/>
          <p:nvPr/>
        </p:nvSpPr>
        <p:spPr>
          <a:xfrm>
            <a:off x="3175000" y="5217154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Q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48EDB6AC-D14F-4430-9288-033BECF705ED}"/>
              </a:ext>
            </a:extLst>
          </p:cNvPr>
          <p:cNvSpPr txBox="1"/>
          <p:nvPr/>
        </p:nvSpPr>
        <p:spPr>
          <a:xfrm>
            <a:off x="3157305" y="1868092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AC1CF83-8EF2-45A3-AF5E-A294710C0D98}"/>
              </a:ext>
            </a:extLst>
          </p:cNvPr>
          <p:cNvSpPr txBox="1"/>
          <p:nvPr/>
        </p:nvSpPr>
        <p:spPr>
          <a:xfrm>
            <a:off x="1189440" y="1845548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</a:t>
            </a:r>
          </a:p>
        </p:txBody>
      </p:sp>
      <p:pic>
        <p:nvPicPr>
          <p:cNvPr id="14" name="Graphic 13" descr="Badge Tick1 silhouet">
            <a:extLst>
              <a:ext uri="{FF2B5EF4-FFF2-40B4-BE49-F238E27FC236}">
                <a16:creationId xmlns:a16="http://schemas.microsoft.com/office/drawing/2014/main" id="{0DE3CA29-F263-49F1-8482-B74ED0BC2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52840" y="2716738"/>
            <a:ext cx="457200" cy="457200"/>
          </a:xfrm>
          <a:prstGeom prst="rect">
            <a:avLst/>
          </a:prstGeom>
        </p:spPr>
      </p:pic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8194D9BF-5720-4842-8F29-5F8342FED4DF}"/>
              </a:ext>
            </a:extLst>
          </p:cNvPr>
          <p:cNvCxnSpPr>
            <a:endCxn id="11" idx="1"/>
          </p:cNvCxnSpPr>
          <p:nvPr/>
        </p:nvCxnSpPr>
        <p:spPr>
          <a:xfrm flipV="1">
            <a:off x="1452880" y="2052758"/>
            <a:ext cx="1704425" cy="3164396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608D7441-52F6-4224-AC22-168B6C02D30E}"/>
              </a:ext>
            </a:extLst>
          </p:cNvPr>
          <p:cNvCxnSpPr>
            <a:cxnSpLocks/>
          </p:cNvCxnSpPr>
          <p:nvPr/>
        </p:nvCxnSpPr>
        <p:spPr>
          <a:xfrm>
            <a:off x="1470575" y="2133819"/>
            <a:ext cx="1686730" cy="3083335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Badge Tick1 silhouet">
            <a:extLst>
              <a:ext uri="{FF2B5EF4-FFF2-40B4-BE49-F238E27FC236}">
                <a16:creationId xmlns:a16="http://schemas.microsoft.com/office/drawing/2014/main" id="{29EABAA7-4AE4-4878-AFD1-2A0F12FE2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5640" y="3226863"/>
            <a:ext cx="457200" cy="457200"/>
          </a:xfrm>
          <a:prstGeom prst="rect">
            <a:avLst/>
          </a:prstGeom>
        </p:spPr>
      </p:pic>
      <p:pic>
        <p:nvPicPr>
          <p:cNvPr id="21" name="Graphic 20" descr="Badge Tick1 silhouet">
            <a:extLst>
              <a:ext uri="{FF2B5EF4-FFF2-40B4-BE49-F238E27FC236}">
                <a16:creationId xmlns:a16="http://schemas.microsoft.com/office/drawing/2014/main" id="{72DF81B5-ED7D-46BC-A674-BC2E6936F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5640" y="3816589"/>
            <a:ext cx="457200" cy="45720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DA270E36-785C-43F9-A318-F84AE89F4653}"/>
              </a:ext>
            </a:extLst>
          </p:cNvPr>
          <p:cNvSpPr txBox="1"/>
          <p:nvPr/>
        </p:nvSpPr>
        <p:spPr>
          <a:xfrm>
            <a:off x="4820920" y="4810583"/>
            <a:ext cx="437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Waar zie je het snijpunt? </a:t>
            </a:r>
          </a:p>
        </p:txBody>
      </p: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9C925F6B-B50A-4B13-879E-BFECCB9C8D78}"/>
              </a:ext>
            </a:extLst>
          </p:cNvPr>
          <p:cNvCxnSpPr>
            <a:stCxn id="22" idx="1"/>
          </p:cNvCxnSpPr>
          <p:nvPr/>
        </p:nvCxnSpPr>
        <p:spPr>
          <a:xfrm flipH="1" flipV="1">
            <a:off x="2397760" y="3650195"/>
            <a:ext cx="2423160" cy="134505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kstvak 24">
            <a:extLst>
              <a:ext uri="{FF2B5EF4-FFF2-40B4-BE49-F238E27FC236}">
                <a16:creationId xmlns:a16="http://schemas.microsoft.com/office/drawing/2014/main" id="{06F88F6C-83E9-4508-81F2-268CAFEDE8FA}"/>
              </a:ext>
            </a:extLst>
          </p:cNvPr>
          <p:cNvSpPr txBox="1"/>
          <p:nvPr/>
        </p:nvSpPr>
        <p:spPr>
          <a:xfrm>
            <a:off x="1913615" y="3450290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7129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22" grpId="0"/>
      <p:bldP spid="25" grpId="0"/>
    </p:bldLst>
  </p:timing>
</p:sld>
</file>

<file path=ppt/theme/theme1.xml><?xml version="1.0" encoding="utf-8"?>
<a:theme xmlns:a="http://schemas.openxmlformats.org/drawingml/2006/main" name="Galerie">
  <a:themeElements>
    <a:clrScheme name="Custom 10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84582C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>
    <a:spDef>
      <a:spPr>
        <a:solidFill>
          <a:srgbClr val="B71E4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30478197_TF66921596" id="{A6E5CAA6-8CA8-4A86-8EDB-B61E8C48BF61}" vid="{A3DF979C-A155-43F5-A274-E0C6501FCEA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ECC70E-6674-4337-B48B-AF4F8832F1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6B76F2-1AE1-4A2A-A5B3-D462CC5E81F8}">
  <ds:schemaRefs>
    <ds:schemaRef ds:uri="http://schemas.microsoft.com/office/infopath/2007/PartnerControls"/>
    <ds:schemaRef ds:uri="http://schemas.microsoft.com/office/2006/documentManagement/types"/>
    <ds:schemaRef ds:uri="fb0879af-3eba-417a-a55a-ffe6dcd6ca77"/>
    <ds:schemaRef ds:uri="http://purl.org/dc/terms/"/>
    <ds:schemaRef ds:uri="http://purl.org/dc/dcmitype/"/>
    <ds:schemaRef ds:uri="http://schemas.microsoft.com/sharepoint/v3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6dc4bcd6-49db-4c07-9060-8acfc67cef9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2BAE40F-4B14-4E0B-9265-745AD5E2D4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van mijn uitvinding</Template>
  <TotalTime>0</TotalTime>
  <Words>222</Words>
  <Application>Microsoft Office PowerPoint</Application>
  <PresentationFormat>Breedbeeld</PresentationFormat>
  <Paragraphs>69</Paragraphs>
  <Slides>4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Gill Sans MT</vt:lpstr>
      <vt:lpstr>Galerie</vt:lpstr>
      <vt:lpstr>Theorie Balk, uitslag  diagonaal en snijpunt</vt:lpstr>
      <vt:lpstr>Rechthoek en balk</vt:lpstr>
      <vt:lpstr>Uitslag BALK</vt:lpstr>
      <vt:lpstr>Diagonalen en een snijpunt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2021-02-09T09:48:57Z</dcterms:created>
  <dcterms:modified xsi:type="dcterms:W3CDTF">2021-06-15T08:28:12Z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