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9"/>
  </p:notesMasterIdLst>
  <p:handoutMasterIdLst>
    <p:handoutMasterId r:id="rId10"/>
  </p:handoutMasterIdLst>
  <p:sldIdLst>
    <p:sldId id="256" r:id="rId5"/>
    <p:sldId id="257" r:id="rId6"/>
    <p:sldId id="258" r:id="rId7"/>
    <p:sldId id="260" r:id="rId8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BC1A71-6E33-4CBA-A077-475D69F53B39}" v="286" dt="2021-06-15T09:12:38.062"/>
  </p1510:revLst>
</p1510:revInfo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4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1078C48-B47B-460B-9BF6-CBB4BC7B49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F9DA806-6641-428C-A467-4C212528EB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C6EBB-DCA5-42C7-AFE1-06ADF2DC90FB}" type="datetimeFigureOut">
              <a:rPr lang="nl-NL" smtClean="0"/>
              <a:t>15-6-2021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B88FDB4-2B15-4FF9-A61A-F2DF8CD69D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6437569-4069-4749-96A7-3300D39FC3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7350B-8B7C-485E-A28C-3E4B6443A0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167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85358-0143-4405-8763-36EC6DFFBEED}" type="datetimeFigureOut">
              <a:rPr lang="nl-NL" noProof="0" smtClean="0"/>
              <a:t>15-6-2021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Tekststijlen van het model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FB8BD-45A8-421B-BA96-CA33423181B8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1612549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921900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580702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160168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4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951463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77464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777464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 rtlCol="0"/>
          <a:lstStyle/>
          <a:p>
            <a:pPr rtl="0"/>
            <a:fld id="{F6D7E90E-8C77-469E-A881-812450F2B288}" type="datetime1">
              <a:rPr lang="nl-NL" noProof="0" smtClean="0"/>
              <a:t>15-6-2021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hthoek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hthoek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7028399D-4040-4F0C-917A-6BECF3FC3CA2}" type="datetime1">
              <a:rPr lang="nl-NL" noProof="0" smtClean="0"/>
              <a:t>15-6-2021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31" name="Rechte verbindingslijn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 anchor="t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609FA1-4C40-407C-AD54-34AA3CE2576E}" type="datetime1">
              <a:rPr lang="nl-NL" noProof="0" smtClean="0"/>
              <a:t>15-6-2021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33" name="Rechte verbindingslijn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el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74423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780777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0147FB-0998-4E11-B18D-CB1F93B8EBC1}" type="datetime1">
              <a:rPr lang="nl-NL" noProof="0" smtClean="0"/>
              <a:t>15-6-2021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292239" y="2161853"/>
            <a:ext cx="4645152" cy="3448595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258679" y="2168318"/>
            <a:ext cx="4645152" cy="3441520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94C65B-D569-4AEA-8B37-E9F5141F701D}" type="datetime1">
              <a:rPr lang="nl-NL" noProof="0" smtClean="0"/>
              <a:t>15-6-2021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287315" y="1950795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287315" y="2755515"/>
            <a:ext cx="4645152" cy="2644457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252486" y="1954249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252486" y="2752737"/>
            <a:ext cx="4645152" cy="2637371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0F3F59-0970-4A60-992D-5418BBFE7BB8}" type="datetime1">
              <a:rPr lang="nl-NL" noProof="0" smtClean="0"/>
              <a:t>15-6-2021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el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26C6E9-9918-4133-AB29-BF40DF1F60F6}" type="datetime1">
              <a:rPr lang="nl-NL" noProof="0" smtClean="0"/>
              <a:t>15-6-2021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el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F96380-E2F4-42E6-86B4-F248F4F99C77}" type="datetime1">
              <a:rPr lang="nl-NL" noProof="0" smtClean="0"/>
              <a:t>15-6-2021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095246" y="1645522"/>
            <a:ext cx="5807176" cy="3840852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290909" y="1645522"/>
            <a:ext cx="3600000" cy="383672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718BE1-2C90-46CF-95F6-6CB326BC0630}" type="datetime1">
              <a:rPr lang="nl-NL" noProof="0" smtClean="0"/>
              <a:t>15-6-2021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en galerie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300394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873638" y="5144980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5E1A47-5EC0-48B1-9BC9-972506F51C2A}" type="datetime1">
              <a:rPr lang="nl-NL" noProof="0" smtClean="0"/>
              <a:t>15-6-2021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0210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87363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595889" y="5144979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306587" y="5144978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0908" y="1617663"/>
            <a:ext cx="9618391" cy="1336675"/>
          </a:xfrm>
        </p:spPr>
        <p:txBody>
          <a:bodyPr rtlCol="0">
            <a:no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E8F583B2-5746-4D29-8D33-E312BEE10129}" type="datetime1">
              <a:rPr lang="nl-NL" noProof="0" smtClean="0"/>
              <a:t>15-6-2021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6" r:id="rId9"/>
    <p:sldLayoutId id="2147483693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hskxNCmw#material/FSTvRjv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sz="4400" dirty="0"/>
              <a:t>Theorie over </a:t>
            </a:r>
            <a:br>
              <a:rPr lang="nl-NL" sz="4400" dirty="0"/>
            </a:br>
            <a:r>
              <a:rPr lang="nl-NL" sz="4400" dirty="0"/>
              <a:t>Piramides, prisma’s </a:t>
            </a:r>
            <a:br>
              <a:rPr lang="nl-NL" sz="4400" dirty="0"/>
            </a:br>
            <a:r>
              <a:rPr lang="nl-NL" sz="4400" dirty="0"/>
              <a:t>en driehoeken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 rtlCol="0">
            <a:normAutofit/>
          </a:bodyPr>
          <a:lstStyle/>
          <a:p>
            <a:pPr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www.Lowikwiskunde.nl</a:t>
            </a:r>
          </a:p>
          <a:p>
            <a:pPr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@</a:t>
            </a:r>
            <a:r>
              <a:rPr lang="nl-NL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Lowikwiskunde</a:t>
            </a:r>
            <a:endParaRPr lang="nl-NL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64" y="4046169"/>
            <a:ext cx="512890" cy="509150"/>
          </a:xfrm>
          <a:prstGeom prst="rect">
            <a:avLst/>
          </a:prstGeom>
        </p:spPr>
      </p:pic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B8EC4FCB-8D23-4924-B5F0-1253F1D263E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60471" y="1448254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Driehoeken en Piramides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7B01D803-3E17-4743-8C8E-C2D73A88A204}"/>
              </a:ext>
            </a:extLst>
          </p:cNvPr>
          <p:cNvCxnSpPr>
            <a:stCxn id="2" idx="2"/>
          </p:cNvCxnSpPr>
          <p:nvPr/>
        </p:nvCxnSpPr>
        <p:spPr>
          <a:xfrm flipH="1">
            <a:off x="6096000" y="1853754"/>
            <a:ext cx="1" cy="394336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Gelijkbenige driehoek 7">
            <a:extLst>
              <a:ext uri="{FF2B5EF4-FFF2-40B4-BE49-F238E27FC236}">
                <a16:creationId xmlns:a16="http://schemas.microsoft.com/office/drawing/2014/main" id="{8AC16501-A6DA-4639-B1BF-E82C31C9D59D}"/>
              </a:ext>
            </a:extLst>
          </p:cNvPr>
          <p:cNvSpPr/>
          <p:nvPr/>
        </p:nvSpPr>
        <p:spPr>
          <a:xfrm>
            <a:off x="521832" y="2184095"/>
            <a:ext cx="1768608" cy="2086063"/>
          </a:xfrm>
          <a:prstGeom prst="triangl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94497C3-EE86-4923-99E9-B1BC2BEEF95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7143" y="1853754"/>
            <a:ext cx="2998088" cy="232763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6EB87013-8257-47B2-8DD8-C0D4CCEDFF8E}"/>
              </a:ext>
            </a:extLst>
          </p:cNvPr>
          <p:cNvSpPr txBox="1"/>
          <p:nvPr/>
        </p:nvSpPr>
        <p:spPr>
          <a:xfrm>
            <a:off x="2672983" y="1980336"/>
            <a:ext cx="31916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Hoeveel hoekpunten?</a:t>
            </a:r>
          </a:p>
          <a:p>
            <a:endParaRPr lang="nl-NL" dirty="0"/>
          </a:p>
          <a:p>
            <a:r>
              <a:rPr lang="nl-NL" dirty="0"/>
              <a:t>Namen hoekpunten:  </a:t>
            </a:r>
          </a:p>
          <a:p>
            <a:endParaRPr lang="nl-NL" dirty="0"/>
          </a:p>
          <a:p>
            <a:r>
              <a:rPr lang="nl-NL" dirty="0"/>
              <a:t>Hoeveel ribben? </a:t>
            </a:r>
          </a:p>
          <a:p>
            <a:endParaRPr lang="nl-NL" dirty="0"/>
          </a:p>
          <a:p>
            <a:r>
              <a:rPr lang="nl-NL" dirty="0"/>
              <a:t>Namen van de ribben: </a:t>
            </a:r>
          </a:p>
          <a:p>
            <a:endParaRPr lang="nl-NL" dirty="0"/>
          </a:p>
          <a:p>
            <a:r>
              <a:rPr lang="nl-NL" dirty="0"/>
              <a:t>Hoeveel vlakken? </a:t>
            </a:r>
          </a:p>
          <a:p>
            <a:endParaRPr lang="nl-NL" dirty="0"/>
          </a:p>
          <a:p>
            <a:r>
              <a:rPr lang="nl-NL" dirty="0"/>
              <a:t>Namen van het vlak: </a:t>
            </a:r>
          </a:p>
          <a:p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A74C85F-8159-4EF7-ABD1-C09FDACAB65D}"/>
              </a:ext>
            </a:extLst>
          </p:cNvPr>
          <p:cNvSpPr txBox="1"/>
          <p:nvPr/>
        </p:nvSpPr>
        <p:spPr>
          <a:xfrm>
            <a:off x="9245231" y="1989402"/>
            <a:ext cx="319161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Hoeveel hoekpunten?</a:t>
            </a:r>
          </a:p>
          <a:p>
            <a:endParaRPr lang="nl-NL" dirty="0"/>
          </a:p>
          <a:p>
            <a:r>
              <a:rPr lang="nl-NL" dirty="0"/>
              <a:t>Namen hoekpunten:  </a:t>
            </a:r>
          </a:p>
          <a:p>
            <a:endParaRPr lang="nl-NL" dirty="0"/>
          </a:p>
          <a:p>
            <a:r>
              <a:rPr lang="nl-NL" dirty="0"/>
              <a:t>Hoeveel ribben? </a:t>
            </a:r>
          </a:p>
          <a:p>
            <a:endParaRPr lang="nl-NL" dirty="0"/>
          </a:p>
          <a:p>
            <a:r>
              <a:rPr lang="nl-NL" dirty="0"/>
              <a:t>Namen van de ribben: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Hoeveel vlakken? </a:t>
            </a:r>
          </a:p>
          <a:p>
            <a:endParaRPr lang="nl-NL" dirty="0"/>
          </a:p>
          <a:p>
            <a:r>
              <a:rPr lang="nl-NL" dirty="0"/>
              <a:t>Namen van de vlakken: </a:t>
            </a:r>
          </a:p>
          <a:p>
            <a:endParaRPr lang="nl-NL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0F2CD818-F754-437B-A50F-28F4BD30297C}"/>
              </a:ext>
            </a:extLst>
          </p:cNvPr>
          <p:cNvSpPr txBox="1"/>
          <p:nvPr/>
        </p:nvSpPr>
        <p:spPr>
          <a:xfrm>
            <a:off x="192957" y="4181384"/>
            <a:ext cx="275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0EC7E5B-A305-49F1-A9FB-59528B91B341}"/>
              </a:ext>
            </a:extLst>
          </p:cNvPr>
          <p:cNvSpPr txBox="1"/>
          <p:nvPr/>
        </p:nvSpPr>
        <p:spPr>
          <a:xfrm>
            <a:off x="2244101" y="4231167"/>
            <a:ext cx="275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L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269DDED2-13F2-42A0-A5BA-0A5505126736}"/>
              </a:ext>
            </a:extLst>
          </p:cNvPr>
          <p:cNvSpPr txBox="1"/>
          <p:nvPr/>
        </p:nvSpPr>
        <p:spPr>
          <a:xfrm>
            <a:off x="1268532" y="1804736"/>
            <a:ext cx="275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0B9AFE3D-04EA-4A43-BC85-7CDF1E0EE323}"/>
              </a:ext>
            </a:extLst>
          </p:cNvPr>
          <p:cNvSpPr txBox="1"/>
          <p:nvPr/>
        </p:nvSpPr>
        <p:spPr>
          <a:xfrm>
            <a:off x="4967155" y="1980336"/>
            <a:ext cx="275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38EBEEC-7B91-40C3-9B83-BD9B972AE8B1}"/>
              </a:ext>
            </a:extLst>
          </p:cNvPr>
          <p:cNvSpPr txBox="1"/>
          <p:nvPr/>
        </p:nvSpPr>
        <p:spPr>
          <a:xfrm>
            <a:off x="4701910" y="2539311"/>
            <a:ext cx="124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K, L en M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A25DE9F-53FD-47C3-B42B-E75F6C67AF55}"/>
              </a:ext>
            </a:extLst>
          </p:cNvPr>
          <p:cNvSpPr txBox="1"/>
          <p:nvPr/>
        </p:nvSpPr>
        <p:spPr>
          <a:xfrm>
            <a:off x="4434200" y="3059668"/>
            <a:ext cx="275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8A831C5A-4C7B-4F8B-B8CC-2C6B5BBCD815}"/>
              </a:ext>
            </a:extLst>
          </p:cNvPr>
          <p:cNvSpPr txBox="1"/>
          <p:nvPr/>
        </p:nvSpPr>
        <p:spPr>
          <a:xfrm>
            <a:off x="3509418" y="3890513"/>
            <a:ext cx="212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KL, LM en MK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B3011286-4B97-4110-BAD2-5B0D86B16CA1}"/>
              </a:ext>
            </a:extLst>
          </p:cNvPr>
          <p:cNvSpPr txBox="1"/>
          <p:nvPr/>
        </p:nvSpPr>
        <p:spPr>
          <a:xfrm>
            <a:off x="4368789" y="4342885"/>
            <a:ext cx="275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1AE06810-CCA7-4082-AE4D-E0066C87E719}"/>
              </a:ext>
            </a:extLst>
          </p:cNvPr>
          <p:cNvSpPr txBox="1"/>
          <p:nvPr/>
        </p:nvSpPr>
        <p:spPr>
          <a:xfrm>
            <a:off x="4695494" y="4810559"/>
            <a:ext cx="719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KLM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55FEA582-7D0A-46D5-A58C-A9F454CB1AF5}"/>
              </a:ext>
            </a:extLst>
          </p:cNvPr>
          <p:cNvSpPr txBox="1"/>
          <p:nvPr/>
        </p:nvSpPr>
        <p:spPr>
          <a:xfrm>
            <a:off x="11532564" y="1999429"/>
            <a:ext cx="275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615C9ECC-AB9B-413F-814F-35D4B19972B1}"/>
              </a:ext>
            </a:extLst>
          </p:cNvPr>
          <p:cNvSpPr txBox="1"/>
          <p:nvPr/>
        </p:nvSpPr>
        <p:spPr>
          <a:xfrm>
            <a:off x="9521018" y="2832903"/>
            <a:ext cx="2011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A, B, C, D en T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05827AC4-70C8-4E51-BE0D-532AD942177F}"/>
              </a:ext>
            </a:extLst>
          </p:cNvPr>
          <p:cNvSpPr txBox="1"/>
          <p:nvPr/>
        </p:nvSpPr>
        <p:spPr>
          <a:xfrm>
            <a:off x="10897638" y="3202235"/>
            <a:ext cx="275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ABF62F96-966D-4FEF-A24F-FD28C4F4FD09}"/>
              </a:ext>
            </a:extLst>
          </p:cNvPr>
          <p:cNvSpPr txBox="1"/>
          <p:nvPr/>
        </p:nvSpPr>
        <p:spPr>
          <a:xfrm>
            <a:off x="8821052" y="4017184"/>
            <a:ext cx="3191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AB, BC, CD, AD, AT, BT, CT, DT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DD1A7CF9-E414-4D84-879D-C4D4ED4A8735}"/>
              </a:ext>
            </a:extLst>
          </p:cNvPr>
          <p:cNvSpPr txBox="1"/>
          <p:nvPr/>
        </p:nvSpPr>
        <p:spPr>
          <a:xfrm>
            <a:off x="11071720" y="4464700"/>
            <a:ext cx="275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DF83AC8B-F17F-454D-908D-D19A931C5C90}"/>
              </a:ext>
            </a:extLst>
          </p:cNvPr>
          <p:cNvSpPr txBox="1"/>
          <p:nvPr/>
        </p:nvSpPr>
        <p:spPr>
          <a:xfrm>
            <a:off x="9245230" y="5460475"/>
            <a:ext cx="2946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ABCD,  ABT, BCT, CDT,  ADT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9E872BE4-FB91-47F4-84D2-7D1972E921FA}"/>
              </a:ext>
            </a:extLst>
          </p:cNvPr>
          <p:cNvSpPr txBox="1"/>
          <p:nvPr/>
        </p:nvSpPr>
        <p:spPr>
          <a:xfrm>
            <a:off x="6247143" y="4672059"/>
            <a:ext cx="2292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Welke vormen hebben de vlakken? 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E9CFE9C9-7F6A-4337-8B9D-34040C2FEC9B}"/>
              </a:ext>
            </a:extLst>
          </p:cNvPr>
          <p:cNvSpPr txBox="1"/>
          <p:nvPr/>
        </p:nvSpPr>
        <p:spPr>
          <a:xfrm>
            <a:off x="6262074" y="5318390"/>
            <a:ext cx="2558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Rechthoek en driehoek</a:t>
            </a:r>
          </a:p>
        </p:txBody>
      </p:sp>
    </p:spTree>
    <p:extLst>
      <p:ext uri="{BB962C8B-B14F-4D97-AF65-F5344CB8AC3E}">
        <p14:creationId xmlns:p14="http://schemas.microsoft.com/office/powerpoint/2010/main" val="209429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Uitslag van een piramide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935F336-ABB1-4E9A-BD80-769E54EB3256}"/>
              </a:ext>
            </a:extLst>
          </p:cNvPr>
          <p:cNvSpPr txBox="1"/>
          <p:nvPr/>
        </p:nvSpPr>
        <p:spPr>
          <a:xfrm>
            <a:off x="1294363" y="2256692"/>
            <a:ext cx="6103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Piramide uitslagen – </a:t>
            </a:r>
            <a:r>
              <a:rPr lang="nl-NL" dirty="0" err="1">
                <a:hlinkClick r:id="rId3"/>
              </a:rPr>
              <a:t>GeoGebra</a:t>
            </a: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FFAA4B8-837C-4AA9-9913-90FF3C18EB9E}"/>
              </a:ext>
            </a:extLst>
          </p:cNvPr>
          <p:cNvSpPr txBox="1"/>
          <p:nvPr/>
        </p:nvSpPr>
        <p:spPr>
          <a:xfrm>
            <a:off x="1294363" y="1887360"/>
            <a:ext cx="175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Klik en kijk: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7BE77D0-1A8A-4AEE-96A4-5A2D8F88E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124" y="2072026"/>
            <a:ext cx="3444721" cy="302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31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Prisma’s</a:t>
            </a:r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443E5114-829C-41D1-BCA2-85979EE12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362" y="2039910"/>
            <a:ext cx="4039637" cy="353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96BBEE8-FEC8-4CD0-A5FC-36A912BF29C3}"/>
              </a:ext>
            </a:extLst>
          </p:cNvPr>
          <p:cNvSpPr txBox="1"/>
          <p:nvPr/>
        </p:nvSpPr>
        <p:spPr>
          <a:xfrm>
            <a:off x="6096000" y="2039910"/>
            <a:ext cx="51206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Wat moet over een prisma kunnen vertellen?</a:t>
            </a:r>
          </a:p>
          <a:p>
            <a:endParaRPr lang="nl-NL" dirty="0"/>
          </a:p>
          <a:p>
            <a:pPr marL="342900" indent="-342900">
              <a:buAutoNum type="arabicPeriod"/>
            </a:pPr>
            <a:r>
              <a:rPr lang="nl-NL" dirty="0"/>
              <a:t>Je moet kunnen vertellen hoeveel hoekpunten een prisma heeft. </a:t>
            </a:r>
          </a:p>
          <a:p>
            <a:pPr marL="342900" indent="-342900">
              <a:buAutoNum type="arabicPeriod"/>
            </a:pPr>
            <a:r>
              <a:rPr lang="nl-NL" dirty="0"/>
              <a:t>Je moet de vlakken kunnen tellen van een prisma. </a:t>
            </a:r>
          </a:p>
          <a:p>
            <a:pPr marL="342900" indent="-342900">
              <a:buAutoNum type="arabicPeriod"/>
            </a:pPr>
            <a:r>
              <a:rPr lang="nl-NL" dirty="0"/>
              <a:t>Je moet een vlak van een prisma een naam kunnen geven. </a:t>
            </a:r>
          </a:p>
          <a:p>
            <a:pPr marL="342900" indent="-342900">
              <a:buAutoNum type="arabicPeriod"/>
            </a:pPr>
            <a:r>
              <a:rPr lang="nl-NL" dirty="0"/>
              <a:t>Je moet de ribben kunnen tellen van een prisma. </a:t>
            </a:r>
          </a:p>
          <a:p>
            <a:pPr marL="342900" indent="-342900">
              <a:buAutoNum type="arabicPeriod"/>
            </a:pPr>
            <a:r>
              <a:rPr lang="nl-NL" dirty="0"/>
              <a:t>Je moet een ribbe een naam kunnen geven in een prisma.  </a:t>
            </a:r>
          </a:p>
        </p:txBody>
      </p:sp>
    </p:spTree>
    <p:extLst>
      <p:ext uri="{BB962C8B-B14F-4D97-AF65-F5344CB8AC3E}">
        <p14:creationId xmlns:p14="http://schemas.microsoft.com/office/powerpoint/2010/main" val="628319607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30478197_TF66921596" id="{A6E5CAA6-8CA8-4A86-8EDB-B61E8C48BF61}" vid="{A3DF979C-A155-43F5-A274-E0C6501FCEA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6B76F2-1AE1-4A2A-A5B3-D462CC5E81F8}">
  <ds:schemaRefs>
    <ds:schemaRef ds:uri="http://schemas.microsoft.com/office/infopath/2007/PartnerControls"/>
    <ds:schemaRef ds:uri="http://schemas.microsoft.com/office/2006/documentManagement/types"/>
    <ds:schemaRef ds:uri="fb0879af-3eba-417a-a55a-ffe6dcd6ca77"/>
    <ds:schemaRef ds:uri="http://purl.org/dc/terms/"/>
    <ds:schemaRef ds:uri="http://purl.org/dc/dcmitype/"/>
    <ds:schemaRef ds:uri="http://schemas.microsoft.com/sharepoint/v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dc4bcd6-49db-4c07-9060-8acfc67cef9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0ECC70E-6674-4337-B48B-AF4F8832F1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BAE40F-4B14-4E0B-9265-745AD5E2D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van mijn uitvinding</Template>
  <TotalTime>0</TotalTime>
  <Words>205</Words>
  <Application>Microsoft Office PowerPoint</Application>
  <PresentationFormat>Breedbeeld</PresentationFormat>
  <Paragraphs>59</Paragraphs>
  <Slides>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Gill Sans MT</vt:lpstr>
      <vt:lpstr>Galerie</vt:lpstr>
      <vt:lpstr>Theorie over  Piramides, prisma’s  en driehoeken</vt:lpstr>
      <vt:lpstr>Driehoeken en Piramides</vt:lpstr>
      <vt:lpstr>Uitslag van een piramide</vt:lpstr>
      <vt:lpstr>Prisma’s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2021-02-09T09:48:57Z</dcterms:created>
  <dcterms:modified xsi:type="dcterms:W3CDTF">2021-06-15T09:14:44Z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