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9" r:id="rId7"/>
    <p:sldId id="263" r:id="rId8"/>
    <p:sldId id="262" r:id="rId9"/>
    <p:sldId id="261" r:id="rId10"/>
    <p:sldId id="260" r:id="rId11"/>
    <p:sldId id="264" r:id="rId12"/>
    <p:sldId id="258" r:id="rId13"/>
    <p:sldId id="265" r:id="rId14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ED664-381B-4158-BAF5-4C2B39BD77E5}" v="112" dt="2025-09-03T09:30:52.395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öwik, TRA (Tessa)" userId="40476c4e-8389-4d2b-814e-f6efb60b8bfc" providerId="ADAL" clId="{1C4ED664-381B-4158-BAF5-4C2B39BD77E5}"/>
    <pc:docChg chg="custSel mod addSld modSld sldOrd">
      <pc:chgData name="Löwik, TRA (Tessa)" userId="40476c4e-8389-4d2b-814e-f6efb60b8bfc" providerId="ADAL" clId="{1C4ED664-381B-4158-BAF5-4C2B39BD77E5}" dt="2025-09-03T09:30:52.394" v="224"/>
      <pc:docMkLst>
        <pc:docMk/>
      </pc:docMkLst>
      <pc:sldChg chg="ord">
        <pc:chgData name="Löwik, TRA (Tessa)" userId="40476c4e-8389-4d2b-814e-f6efb60b8bfc" providerId="ADAL" clId="{1C4ED664-381B-4158-BAF5-4C2B39BD77E5}" dt="2025-08-29T09:57:37.598" v="7"/>
        <pc:sldMkLst>
          <pc:docMk/>
          <pc:sldMk cId="2094298288" sldId="257"/>
        </pc:sldMkLst>
      </pc:sldChg>
      <pc:sldChg chg="addSp modSp new mod modAnim">
        <pc:chgData name="Löwik, TRA (Tessa)" userId="40476c4e-8389-4d2b-814e-f6efb60b8bfc" providerId="ADAL" clId="{1C4ED664-381B-4158-BAF5-4C2B39BD77E5}" dt="2025-08-29T10:02:56.227" v="77"/>
        <pc:sldMkLst>
          <pc:docMk/>
          <pc:sldMk cId="3247451214" sldId="259"/>
        </pc:sldMkLst>
        <pc:spChg chg="mod">
          <ac:chgData name="Löwik, TRA (Tessa)" userId="40476c4e-8389-4d2b-814e-f6efb60b8bfc" providerId="ADAL" clId="{1C4ED664-381B-4158-BAF5-4C2B39BD77E5}" dt="2025-08-29T09:57:42.236" v="12" actId="20577"/>
          <ac:spMkLst>
            <pc:docMk/>
            <pc:sldMk cId="3247451214" sldId="259"/>
            <ac:spMk id="2" creationId="{12C181F9-4ECD-DCCD-30AF-38A99E274E6E}"/>
          </ac:spMkLst>
        </pc:spChg>
        <pc:picChg chg="add mod">
          <ac:chgData name="Löwik, TRA (Tessa)" userId="40476c4e-8389-4d2b-814e-f6efb60b8bfc" providerId="ADAL" clId="{1C4ED664-381B-4158-BAF5-4C2B39BD77E5}" dt="2025-08-29T10:02:56.227" v="77"/>
          <ac:picMkLst>
            <pc:docMk/>
            <pc:sldMk cId="3247451214" sldId="259"/>
            <ac:picMk id="1026" creationId="{F8B869C8-20D1-7A0B-7A96-BB8C3967E8B9}"/>
          </ac:picMkLst>
        </pc:picChg>
      </pc:sldChg>
      <pc:sldChg chg="addSp modSp add mod modAnim">
        <pc:chgData name="Löwik, TRA (Tessa)" userId="40476c4e-8389-4d2b-814e-f6efb60b8bfc" providerId="ADAL" clId="{1C4ED664-381B-4158-BAF5-4C2B39BD77E5}" dt="2025-08-29T10:05:09.723" v="87" actId="1076"/>
        <pc:sldMkLst>
          <pc:docMk/>
          <pc:sldMk cId="2129001557" sldId="260"/>
        </pc:sldMkLst>
        <pc:spChg chg="mod">
          <ac:chgData name="Löwik, TRA (Tessa)" userId="40476c4e-8389-4d2b-814e-f6efb60b8bfc" providerId="ADAL" clId="{1C4ED664-381B-4158-BAF5-4C2B39BD77E5}" dt="2025-08-29T09:58:06.919" v="43" actId="20577"/>
          <ac:spMkLst>
            <pc:docMk/>
            <pc:sldMk cId="2129001557" sldId="260"/>
            <ac:spMk id="2" creationId="{F2FA90CF-815F-1B0A-FA99-EC223CB10C3C}"/>
          </ac:spMkLst>
        </pc:spChg>
        <pc:picChg chg="add mod">
          <ac:chgData name="Löwik, TRA (Tessa)" userId="40476c4e-8389-4d2b-814e-f6efb60b8bfc" providerId="ADAL" clId="{1C4ED664-381B-4158-BAF5-4C2B39BD77E5}" dt="2025-08-29T10:05:09.723" v="87" actId="1076"/>
          <ac:picMkLst>
            <pc:docMk/>
            <pc:sldMk cId="2129001557" sldId="260"/>
            <ac:picMk id="5122" creationId="{ADCC8A41-DE02-3A09-6C4E-B4279BCDA66C}"/>
          </ac:picMkLst>
        </pc:picChg>
      </pc:sldChg>
      <pc:sldChg chg="addSp modSp add mod modAnim">
        <pc:chgData name="Löwik, TRA (Tessa)" userId="40476c4e-8389-4d2b-814e-f6efb60b8bfc" providerId="ADAL" clId="{1C4ED664-381B-4158-BAF5-4C2B39BD77E5}" dt="2025-08-29T10:03:53.119" v="80" actId="1076"/>
        <pc:sldMkLst>
          <pc:docMk/>
          <pc:sldMk cId="984237569" sldId="261"/>
        </pc:sldMkLst>
        <pc:spChg chg="mod">
          <ac:chgData name="Löwik, TRA (Tessa)" userId="40476c4e-8389-4d2b-814e-f6efb60b8bfc" providerId="ADAL" clId="{1C4ED664-381B-4158-BAF5-4C2B39BD77E5}" dt="2025-08-29T09:57:57.391" v="40" actId="20577"/>
          <ac:spMkLst>
            <pc:docMk/>
            <pc:sldMk cId="984237569" sldId="261"/>
            <ac:spMk id="2" creationId="{C5CD3D5C-AC28-B17F-DA07-867C232D7F84}"/>
          </ac:spMkLst>
        </pc:spChg>
        <pc:picChg chg="add mod">
          <ac:chgData name="Löwik, TRA (Tessa)" userId="40476c4e-8389-4d2b-814e-f6efb60b8bfc" providerId="ADAL" clId="{1C4ED664-381B-4158-BAF5-4C2B39BD77E5}" dt="2025-08-29T10:03:53.119" v="80" actId="1076"/>
          <ac:picMkLst>
            <pc:docMk/>
            <pc:sldMk cId="984237569" sldId="261"/>
            <ac:picMk id="4098" creationId="{F0A9BAAB-F15C-1897-32A0-F4E4B609FC72}"/>
          </ac:picMkLst>
        </pc:picChg>
      </pc:sldChg>
      <pc:sldChg chg="addSp modSp add mod modAnim">
        <pc:chgData name="Löwik, TRA (Tessa)" userId="40476c4e-8389-4d2b-814e-f6efb60b8bfc" providerId="ADAL" clId="{1C4ED664-381B-4158-BAF5-4C2B39BD77E5}" dt="2025-08-29T10:02:31.381" v="76" actId="14100"/>
        <pc:sldMkLst>
          <pc:docMk/>
          <pc:sldMk cId="2193163998" sldId="262"/>
        </pc:sldMkLst>
        <pc:spChg chg="mod">
          <ac:chgData name="Löwik, TRA (Tessa)" userId="40476c4e-8389-4d2b-814e-f6efb60b8bfc" providerId="ADAL" clId="{1C4ED664-381B-4158-BAF5-4C2B39BD77E5}" dt="2025-08-29T09:57:50.798" v="24" actId="20577"/>
          <ac:spMkLst>
            <pc:docMk/>
            <pc:sldMk cId="2193163998" sldId="262"/>
            <ac:spMk id="2" creationId="{052F4DA0-0490-6447-5DEB-E7CBF4EC22AB}"/>
          </ac:spMkLst>
        </pc:spChg>
        <pc:picChg chg="add mod">
          <ac:chgData name="Löwik, TRA (Tessa)" userId="40476c4e-8389-4d2b-814e-f6efb60b8bfc" providerId="ADAL" clId="{1C4ED664-381B-4158-BAF5-4C2B39BD77E5}" dt="2025-08-29T10:02:31.381" v="76" actId="14100"/>
          <ac:picMkLst>
            <pc:docMk/>
            <pc:sldMk cId="2193163998" sldId="262"/>
            <ac:picMk id="3074" creationId="{BFDC6524-4EC2-0748-B750-9DAA32E2687F}"/>
          </ac:picMkLst>
        </pc:picChg>
      </pc:sldChg>
      <pc:sldChg chg="addSp modSp add mod modAnim">
        <pc:chgData name="Löwik, TRA (Tessa)" userId="40476c4e-8389-4d2b-814e-f6efb60b8bfc" providerId="ADAL" clId="{1C4ED664-381B-4158-BAF5-4C2B39BD77E5}" dt="2025-08-29T10:01:42.825" v="71" actId="14100"/>
        <pc:sldMkLst>
          <pc:docMk/>
          <pc:sldMk cId="1339194446" sldId="263"/>
        </pc:sldMkLst>
        <pc:spChg chg="mod">
          <ac:chgData name="Löwik, TRA (Tessa)" userId="40476c4e-8389-4d2b-814e-f6efb60b8bfc" providerId="ADAL" clId="{1C4ED664-381B-4158-BAF5-4C2B39BD77E5}" dt="2025-08-29T09:57:45.775" v="16" actId="20577"/>
          <ac:spMkLst>
            <pc:docMk/>
            <pc:sldMk cId="1339194446" sldId="263"/>
            <ac:spMk id="2" creationId="{586FDE14-F73B-625F-9431-6DCBE1A1484B}"/>
          </ac:spMkLst>
        </pc:spChg>
        <pc:picChg chg="add mod">
          <ac:chgData name="Löwik, TRA (Tessa)" userId="40476c4e-8389-4d2b-814e-f6efb60b8bfc" providerId="ADAL" clId="{1C4ED664-381B-4158-BAF5-4C2B39BD77E5}" dt="2025-08-29T10:01:42.825" v="71" actId="14100"/>
          <ac:picMkLst>
            <pc:docMk/>
            <pc:sldMk cId="1339194446" sldId="263"/>
            <ac:picMk id="2050" creationId="{E22A4BBF-E163-C2CA-27B2-CF3FD1B88E94}"/>
          </ac:picMkLst>
        </pc:picChg>
      </pc:sldChg>
      <pc:sldChg chg="addSp modSp new mod modAnim">
        <pc:chgData name="Löwik, TRA (Tessa)" userId="40476c4e-8389-4d2b-814e-f6efb60b8bfc" providerId="ADAL" clId="{1C4ED664-381B-4158-BAF5-4C2B39BD77E5}" dt="2025-08-29T10:05:41.256" v="93" actId="1076"/>
        <pc:sldMkLst>
          <pc:docMk/>
          <pc:sldMk cId="3748847474" sldId="264"/>
        </pc:sldMkLst>
        <pc:spChg chg="mod">
          <ac:chgData name="Löwik, TRA (Tessa)" userId="40476c4e-8389-4d2b-814e-f6efb60b8bfc" providerId="ADAL" clId="{1C4ED664-381B-4158-BAF5-4C2B39BD77E5}" dt="2025-08-29T09:58:23.502" v="56" actId="20577"/>
          <ac:spMkLst>
            <pc:docMk/>
            <pc:sldMk cId="3748847474" sldId="264"/>
            <ac:spMk id="2" creationId="{C61D0FAA-6378-1365-3E7C-4712FD61649A}"/>
          </ac:spMkLst>
        </pc:spChg>
        <pc:picChg chg="add mod">
          <ac:chgData name="Löwik, TRA (Tessa)" userId="40476c4e-8389-4d2b-814e-f6efb60b8bfc" providerId="ADAL" clId="{1C4ED664-381B-4158-BAF5-4C2B39BD77E5}" dt="2025-08-29T10:05:41.256" v="93" actId="1076"/>
          <ac:picMkLst>
            <pc:docMk/>
            <pc:sldMk cId="3748847474" sldId="264"/>
            <ac:picMk id="6146" creationId="{2C1BBBA7-D0FC-C7DF-BEBF-77F631F455F8}"/>
          </ac:picMkLst>
        </pc:picChg>
      </pc:sldChg>
      <pc:sldChg chg="addSp modSp new mod modAnim">
        <pc:chgData name="Löwik, TRA (Tessa)" userId="40476c4e-8389-4d2b-814e-f6efb60b8bfc" providerId="ADAL" clId="{1C4ED664-381B-4158-BAF5-4C2B39BD77E5}" dt="2025-09-03T09:30:52.394" v="224"/>
        <pc:sldMkLst>
          <pc:docMk/>
          <pc:sldMk cId="3981677483" sldId="265"/>
        </pc:sldMkLst>
        <pc:spChg chg="mod">
          <ac:chgData name="Löwik, TRA (Tessa)" userId="40476c4e-8389-4d2b-814e-f6efb60b8bfc" providerId="ADAL" clId="{1C4ED664-381B-4158-BAF5-4C2B39BD77E5}" dt="2025-09-01T06:19:13.726" v="112" actId="20577"/>
          <ac:spMkLst>
            <pc:docMk/>
            <pc:sldMk cId="3981677483" sldId="265"/>
            <ac:spMk id="2" creationId="{7C83AF45-A9D0-2E65-9CB8-E7E9CE7F1F38}"/>
          </ac:spMkLst>
        </pc:spChg>
        <pc:spChg chg="add mod">
          <ac:chgData name="Löwik, TRA (Tessa)" userId="40476c4e-8389-4d2b-814e-f6efb60b8bfc" providerId="ADAL" clId="{1C4ED664-381B-4158-BAF5-4C2B39BD77E5}" dt="2025-09-03T09:27:46.706" v="157" actId="20577"/>
          <ac:spMkLst>
            <pc:docMk/>
            <pc:sldMk cId="3981677483" sldId="265"/>
            <ac:spMk id="11" creationId="{4E9E4092-4171-78D5-9419-F83798315D2F}"/>
          </ac:spMkLst>
        </pc:spChg>
        <pc:spChg chg="add mod">
          <ac:chgData name="Löwik, TRA (Tessa)" userId="40476c4e-8389-4d2b-814e-f6efb60b8bfc" providerId="ADAL" clId="{1C4ED664-381B-4158-BAF5-4C2B39BD77E5}" dt="2025-09-03T09:28:48.128" v="176" actId="1076"/>
          <ac:spMkLst>
            <pc:docMk/>
            <pc:sldMk cId="3981677483" sldId="265"/>
            <ac:spMk id="13" creationId="{C80A70E2-B1E8-6E74-E24E-3DE990EABCB8}"/>
          </ac:spMkLst>
        </pc:spChg>
        <pc:spChg chg="add mod">
          <ac:chgData name="Löwik, TRA (Tessa)" userId="40476c4e-8389-4d2b-814e-f6efb60b8bfc" providerId="ADAL" clId="{1C4ED664-381B-4158-BAF5-4C2B39BD77E5}" dt="2025-09-03T09:29:37.444" v="200" actId="20577"/>
          <ac:spMkLst>
            <pc:docMk/>
            <pc:sldMk cId="3981677483" sldId="265"/>
            <ac:spMk id="14" creationId="{2814EC28-EAB1-F5BE-909B-547D8F27C4F4}"/>
          </ac:spMkLst>
        </pc:spChg>
        <pc:spChg chg="add mod">
          <ac:chgData name="Löwik, TRA (Tessa)" userId="40476c4e-8389-4d2b-814e-f6efb60b8bfc" providerId="ADAL" clId="{1C4ED664-381B-4158-BAF5-4C2B39BD77E5}" dt="2025-09-03T09:30:10.985" v="215" actId="20577"/>
          <ac:spMkLst>
            <pc:docMk/>
            <pc:sldMk cId="3981677483" sldId="265"/>
            <ac:spMk id="15" creationId="{2A19D5C8-758D-2704-F521-0B8F5C0DB6E3}"/>
          </ac:spMkLst>
        </pc:spChg>
        <pc:spChg chg="add mod">
          <ac:chgData name="Löwik, TRA (Tessa)" userId="40476c4e-8389-4d2b-814e-f6efb60b8bfc" providerId="ADAL" clId="{1C4ED664-381B-4158-BAF5-4C2B39BD77E5}" dt="2025-09-03T09:30:45.556" v="222" actId="20577"/>
          <ac:spMkLst>
            <pc:docMk/>
            <pc:sldMk cId="3981677483" sldId="265"/>
            <ac:spMk id="16" creationId="{9D7EEC79-215F-A764-3850-34450D93583D}"/>
          </ac:spMkLst>
        </pc:spChg>
        <pc:picChg chg="add mod">
          <ac:chgData name="Löwik, TRA (Tessa)" userId="40476c4e-8389-4d2b-814e-f6efb60b8bfc" providerId="ADAL" clId="{1C4ED664-381B-4158-BAF5-4C2B39BD77E5}" dt="2025-09-01T06:19:20.195" v="116" actId="1076"/>
          <ac:picMkLst>
            <pc:docMk/>
            <pc:sldMk cId="3981677483" sldId="265"/>
            <ac:picMk id="3" creationId="{98B572F6-5D4F-4B9B-D1FE-BFEE5CEDF2DD}"/>
          </ac:picMkLst>
        </pc:picChg>
        <pc:cxnChg chg="add mod">
          <ac:chgData name="Löwik, TRA (Tessa)" userId="40476c4e-8389-4d2b-814e-f6efb60b8bfc" providerId="ADAL" clId="{1C4ED664-381B-4158-BAF5-4C2B39BD77E5}" dt="2025-09-01T06:20:03.418" v="119" actId="14100"/>
          <ac:cxnSpMkLst>
            <pc:docMk/>
            <pc:sldMk cId="3981677483" sldId="265"/>
            <ac:cxnSpMk id="4" creationId="{EBA2D3B1-2889-865D-7D46-CC848C1E4A44}"/>
          </ac:cxnSpMkLst>
        </pc:cxnChg>
        <pc:cxnChg chg="add mod">
          <ac:chgData name="Löwik, TRA (Tessa)" userId="40476c4e-8389-4d2b-814e-f6efb60b8bfc" providerId="ADAL" clId="{1C4ED664-381B-4158-BAF5-4C2B39BD77E5}" dt="2025-09-03T09:26:41.859" v="125" actId="1076"/>
          <ac:cxnSpMkLst>
            <pc:docMk/>
            <pc:sldMk cId="3981677483" sldId="265"/>
            <ac:cxnSpMk id="5" creationId="{11DBEA49-E1E9-700D-E445-9701637BD487}"/>
          </ac:cxnSpMkLst>
        </pc:cxnChg>
        <pc:cxnChg chg="add mod">
          <ac:chgData name="Löwik, TRA (Tessa)" userId="40476c4e-8389-4d2b-814e-f6efb60b8bfc" providerId="ADAL" clId="{1C4ED664-381B-4158-BAF5-4C2B39BD77E5}" dt="2025-09-03T09:26:49.104" v="127" actId="1076"/>
          <ac:cxnSpMkLst>
            <pc:docMk/>
            <pc:sldMk cId="3981677483" sldId="265"/>
            <ac:cxnSpMk id="6" creationId="{6129527C-2F75-CEC3-D657-A24D3BD74747}"/>
          </ac:cxnSpMkLst>
        </pc:cxnChg>
        <pc:cxnChg chg="add mod">
          <ac:chgData name="Löwik, TRA (Tessa)" userId="40476c4e-8389-4d2b-814e-f6efb60b8bfc" providerId="ADAL" clId="{1C4ED664-381B-4158-BAF5-4C2B39BD77E5}" dt="2025-09-03T09:27:03.882" v="130" actId="14100"/>
          <ac:cxnSpMkLst>
            <pc:docMk/>
            <pc:sldMk cId="3981677483" sldId="265"/>
            <ac:cxnSpMk id="7" creationId="{37348B96-8E7E-9212-854D-581830F804FE}"/>
          </ac:cxnSpMkLst>
        </pc:cxnChg>
        <pc:cxnChg chg="add mod">
          <ac:chgData name="Löwik, TRA (Tessa)" userId="40476c4e-8389-4d2b-814e-f6efb60b8bfc" providerId="ADAL" clId="{1C4ED664-381B-4158-BAF5-4C2B39BD77E5}" dt="2025-09-03T09:27:30.759" v="134" actId="1076"/>
          <ac:cxnSpMkLst>
            <pc:docMk/>
            <pc:sldMk cId="3981677483" sldId="265"/>
            <ac:cxnSpMk id="9" creationId="{4622D7B2-F959-04F5-1F33-A493EEAB0C3D}"/>
          </ac:cxnSpMkLst>
        </pc:cxnChg>
        <pc:cxnChg chg="add mod">
          <ac:chgData name="Löwik, TRA (Tessa)" userId="40476c4e-8389-4d2b-814e-f6efb60b8bfc" providerId="ADAL" clId="{1C4ED664-381B-4158-BAF5-4C2B39BD77E5}" dt="2025-09-03T09:28:26.755" v="161"/>
          <ac:cxnSpMkLst>
            <pc:docMk/>
            <pc:sldMk cId="3981677483" sldId="265"/>
            <ac:cxnSpMk id="12" creationId="{75EAB343-A545-F40C-55E4-DB655F8A3D83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3-9-2025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3-9-2025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3-9-2025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3-9-2025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3-9-2025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3-9-2025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3-9-2025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3-9-2025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3-9-2025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3-9-2025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3-9-2025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3-9-2025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3-9-2025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800" dirty="0"/>
              <a:t>Ruimtefiguren  en </a:t>
            </a:r>
            <a:br>
              <a:rPr lang="nl-NL" sz="4800" dirty="0"/>
            </a:br>
            <a:r>
              <a:rPr lang="nl-NL" sz="4800" dirty="0"/>
              <a:t>vlakke figuren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7D6D058F-964F-44F2-AC63-EA6A7D44F0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3636" y="2052413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3AF45-A9D0-2E65-9CB8-E7E9CE7F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zie je hier? </a:t>
            </a:r>
          </a:p>
        </p:txBody>
      </p:sp>
      <p:pic>
        <p:nvPicPr>
          <p:cNvPr id="3" name="Picture 2" descr="Balk en kubus oefenen | StudyGo">
            <a:extLst>
              <a:ext uri="{FF2B5EF4-FFF2-40B4-BE49-F238E27FC236}">
                <a16:creationId xmlns:a16="http://schemas.microsoft.com/office/drawing/2014/main" id="{98B572F6-5D4F-4B9B-D1FE-BFEE5CED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3" y="1853754"/>
            <a:ext cx="6867554" cy="39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EBA2D3B1-2889-865D-7D46-CC848C1E4A44}"/>
              </a:ext>
            </a:extLst>
          </p:cNvPr>
          <p:cNvCxnSpPr>
            <a:cxnSpLocks/>
          </p:cNvCxnSpPr>
          <p:nvPr/>
        </p:nvCxnSpPr>
        <p:spPr>
          <a:xfrm flipH="1">
            <a:off x="6514759" y="4246262"/>
            <a:ext cx="4382879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11DBEA49-E1E9-700D-E445-9701637BD487}"/>
              </a:ext>
            </a:extLst>
          </p:cNvPr>
          <p:cNvCxnSpPr>
            <a:cxnSpLocks/>
          </p:cNvCxnSpPr>
          <p:nvPr/>
        </p:nvCxnSpPr>
        <p:spPr>
          <a:xfrm flipH="1">
            <a:off x="4237995" y="3114808"/>
            <a:ext cx="4382879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6129527C-2F75-CEC3-D657-A24D3BD74747}"/>
              </a:ext>
            </a:extLst>
          </p:cNvPr>
          <p:cNvCxnSpPr>
            <a:cxnSpLocks/>
          </p:cNvCxnSpPr>
          <p:nvPr/>
        </p:nvCxnSpPr>
        <p:spPr>
          <a:xfrm flipH="1">
            <a:off x="5466432" y="4962080"/>
            <a:ext cx="4382879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37348B96-8E7E-9212-854D-581830F804FE}"/>
              </a:ext>
            </a:extLst>
          </p:cNvPr>
          <p:cNvCxnSpPr>
            <a:cxnSpLocks/>
          </p:cNvCxnSpPr>
          <p:nvPr/>
        </p:nvCxnSpPr>
        <p:spPr>
          <a:xfrm flipH="1">
            <a:off x="2196759" y="2235200"/>
            <a:ext cx="3354296" cy="87960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4622D7B2-F959-04F5-1F33-A493EEAB0C3D}"/>
              </a:ext>
            </a:extLst>
          </p:cNvPr>
          <p:cNvCxnSpPr>
            <a:cxnSpLocks/>
          </p:cNvCxnSpPr>
          <p:nvPr/>
        </p:nvCxnSpPr>
        <p:spPr>
          <a:xfrm flipV="1">
            <a:off x="1542473" y="4962080"/>
            <a:ext cx="1872560" cy="749925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4E9E4092-4171-78D5-9419-F83798315D2F}"/>
              </a:ext>
            </a:extLst>
          </p:cNvPr>
          <p:cNvSpPr txBox="1"/>
          <p:nvPr/>
        </p:nvSpPr>
        <p:spPr>
          <a:xfrm>
            <a:off x="5551055" y="203200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Ribbe EH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80A70E2-B1E8-6E74-E24E-3DE990EABCB8}"/>
              </a:ext>
            </a:extLst>
          </p:cNvPr>
          <p:cNvSpPr txBox="1"/>
          <p:nvPr/>
        </p:nvSpPr>
        <p:spPr>
          <a:xfrm>
            <a:off x="9545986" y="382444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Hoekpunt C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814EC28-EAB1-F5BE-909B-547D8F27C4F4}"/>
              </a:ext>
            </a:extLst>
          </p:cNvPr>
          <p:cNvSpPr txBox="1"/>
          <p:nvPr/>
        </p:nvSpPr>
        <p:spPr>
          <a:xfrm>
            <a:off x="7470913" y="2733362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Vlak EFGH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A19D5C8-758D-2704-F521-0B8F5C0DB6E3}"/>
              </a:ext>
            </a:extLst>
          </p:cNvPr>
          <p:cNvSpPr txBox="1"/>
          <p:nvPr/>
        </p:nvSpPr>
        <p:spPr>
          <a:xfrm>
            <a:off x="7657871" y="4592748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Hoekpunt B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D7EEC79-215F-A764-3850-34450D93583D}"/>
              </a:ext>
            </a:extLst>
          </p:cNvPr>
          <p:cNvSpPr txBox="1"/>
          <p:nvPr/>
        </p:nvSpPr>
        <p:spPr>
          <a:xfrm>
            <a:off x="2162936" y="5444212"/>
            <a:ext cx="104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Ribbe AB</a:t>
            </a:r>
          </a:p>
        </p:txBody>
      </p:sp>
    </p:spTree>
    <p:extLst>
      <p:ext uri="{BB962C8B-B14F-4D97-AF65-F5344CB8AC3E}">
        <p14:creationId xmlns:p14="http://schemas.microsoft.com/office/powerpoint/2010/main" val="39816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7B27695-38F6-40C1-8C43-6F7D88C61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39" y="2684217"/>
            <a:ext cx="4645152" cy="2403866"/>
          </a:xfrm>
          <a:prstGeom prst="rect">
            <a:avLst/>
          </a:prstGeom>
          <a:noFill/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C87A8AD-A9C4-4620-9636-DD4136C35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679" y="2690329"/>
            <a:ext cx="4645152" cy="2397497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 anchor="t">
            <a:normAutofit/>
          </a:bodyPr>
          <a:lstStyle/>
          <a:p>
            <a:pPr rtl="0"/>
            <a:r>
              <a:rPr lang="nl-NL" dirty="0"/>
              <a:t>Vlakke figuren en ruimtefiguren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003BDFF-2B4D-4492-88ED-7946DB2B6F76}"/>
              </a:ext>
            </a:extLst>
          </p:cNvPr>
          <p:cNvSpPr txBox="1"/>
          <p:nvPr/>
        </p:nvSpPr>
        <p:spPr>
          <a:xfrm>
            <a:off x="1292239" y="1952625"/>
            <a:ext cx="296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2D ( lengte en breedte)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8CFAE47-46C7-4759-B34D-53AF6CB3C116}"/>
              </a:ext>
            </a:extLst>
          </p:cNvPr>
          <p:cNvSpPr txBox="1"/>
          <p:nvPr/>
        </p:nvSpPr>
        <p:spPr>
          <a:xfrm>
            <a:off x="6258679" y="1952625"/>
            <a:ext cx="4256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3D ( lengte, breedte en hoogte ) 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181F9-4ECD-DCCD-30AF-38A99E27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Kubus</a:t>
            </a:r>
          </a:p>
        </p:txBody>
      </p:sp>
      <p:pic>
        <p:nvPicPr>
          <p:cNvPr id="1026" name="Picture 2" descr="Rekenen met een kubus, hoe doe je dat? - Mr. Chadd Academy">
            <a:extLst>
              <a:ext uri="{FF2B5EF4-FFF2-40B4-BE49-F238E27FC236}">
                <a16:creationId xmlns:a16="http://schemas.microsoft.com/office/drawing/2014/main" id="{F8B869C8-20D1-7A0B-7A96-BB8C3967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30" y="587882"/>
            <a:ext cx="6001407" cy="48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36793-B43E-F08C-CF2D-C835B11D8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FDE14-F73B-625F-9431-6DCBE1A1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Balk</a:t>
            </a:r>
          </a:p>
        </p:txBody>
      </p:sp>
      <p:pic>
        <p:nvPicPr>
          <p:cNvPr id="2050" name="Picture 2" descr="Balk en kubus oefenen | StudyGo">
            <a:extLst>
              <a:ext uri="{FF2B5EF4-FFF2-40B4-BE49-F238E27FC236}">
                <a16:creationId xmlns:a16="http://schemas.microsoft.com/office/drawing/2014/main" id="{E22A4BBF-E163-C2CA-27B2-CF3FD1B8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53" y="1271751"/>
            <a:ext cx="6867554" cy="39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F567B-D26D-954E-36B9-7A0F217E3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F4DA0-0490-6447-5DEB-E7CBF4EC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Cilinder</a:t>
            </a:r>
          </a:p>
        </p:txBody>
      </p:sp>
      <p:pic>
        <p:nvPicPr>
          <p:cNvPr id="3074" name="Picture 2" descr="Inhoud en oppervlakte cilinder berekenen? - Mr. Chadd Academy">
            <a:extLst>
              <a:ext uri="{FF2B5EF4-FFF2-40B4-BE49-F238E27FC236}">
                <a16:creationId xmlns:a16="http://schemas.microsoft.com/office/drawing/2014/main" id="{BFDC6524-4EC2-0748-B750-9DAA32E26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71" y="1853754"/>
            <a:ext cx="3124858" cy="41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09400-5EB4-97F7-5D53-A226D3FB0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3D5C-AC28-B17F-DA07-867C232D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Kegel</a:t>
            </a:r>
          </a:p>
        </p:txBody>
      </p:sp>
      <p:pic>
        <p:nvPicPr>
          <p:cNvPr id="4098" name="Picture 2" descr="Uitwerkingen VMBO 2 H10.3: Inhoud piramide en kegel - Wiskunde.net">
            <a:extLst>
              <a:ext uri="{FF2B5EF4-FFF2-40B4-BE49-F238E27FC236}">
                <a16:creationId xmlns:a16="http://schemas.microsoft.com/office/drawing/2014/main" id="{F0A9BAAB-F15C-1897-32A0-F4E4B609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88" y="639859"/>
            <a:ext cx="2850274" cy="44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71A18-4588-20DA-3BA2-A1E77CF81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A90CF-815F-1B0A-FA99-EC223CB1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Bol</a:t>
            </a:r>
          </a:p>
        </p:txBody>
      </p:sp>
      <p:pic>
        <p:nvPicPr>
          <p:cNvPr id="5122" name="Picture 2" descr="Sfeer (wiskunde) - Wikipedia">
            <a:extLst>
              <a:ext uri="{FF2B5EF4-FFF2-40B4-BE49-F238E27FC236}">
                <a16:creationId xmlns:a16="http://schemas.microsoft.com/office/drawing/2014/main" id="{ADCC8A41-DE02-3A09-6C4E-B4279BCDA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90" y="1723697"/>
            <a:ext cx="4041226" cy="40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0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D0FAA-6378-1365-3E7C-4712FD61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Prisma</a:t>
            </a:r>
          </a:p>
        </p:txBody>
      </p:sp>
      <p:pic>
        <p:nvPicPr>
          <p:cNvPr id="6146" name="Picture 2" descr="Wat is een prisma? - Mr. Chadd Academy">
            <a:extLst>
              <a:ext uri="{FF2B5EF4-FFF2-40B4-BE49-F238E27FC236}">
                <a16:creationId xmlns:a16="http://schemas.microsoft.com/office/drawing/2014/main" id="{2C1BBBA7-D0FC-C7DF-BEBF-77F631F45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18498"/>
          <a:stretch>
            <a:fillRect/>
          </a:stretch>
        </p:blipFill>
        <p:spPr bwMode="auto">
          <a:xfrm>
            <a:off x="4912607" y="536026"/>
            <a:ext cx="6165298" cy="52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80977-0C97-42D5-90E3-31BFB4E3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 die je moet kennen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C294B6-5608-45DD-BC05-4A8B43CD33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4363" y="2097310"/>
            <a:ext cx="3430548" cy="2663379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83EE1B9B-EAC2-4C72-BC0A-061D4DB6DEB6}"/>
              </a:ext>
            </a:extLst>
          </p:cNvPr>
          <p:cNvCxnSpPr>
            <a:cxnSpLocks/>
          </p:cNvCxnSpPr>
          <p:nvPr/>
        </p:nvCxnSpPr>
        <p:spPr>
          <a:xfrm flipH="1">
            <a:off x="3864135" y="2956264"/>
            <a:ext cx="1568999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48AE566-A452-4928-81B6-74F55735A0CE}"/>
              </a:ext>
            </a:extLst>
          </p:cNvPr>
          <p:cNvCxnSpPr>
            <a:cxnSpLocks/>
          </p:cNvCxnSpPr>
          <p:nvPr/>
        </p:nvCxnSpPr>
        <p:spPr>
          <a:xfrm flipH="1">
            <a:off x="3266983" y="2232734"/>
            <a:ext cx="216615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213FBB84-B2AF-4F69-9220-A5FEE4542228}"/>
              </a:ext>
            </a:extLst>
          </p:cNvPr>
          <p:cNvCxnSpPr>
            <a:cxnSpLocks/>
          </p:cNvCxnSpPr>
          <p:nvPr/>
        </p:nvCxnSpPr>
        <p:spPr>
          <a:xfrm flipH="1">
            <a:off x="3832451" y="3925409"/>
            <a:ext cx="1600683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0808557E-B4EC-44F1-9DA3-3480EA778720}"/>
              </a:ext>
            </a:extLst>
          </p:cNvPr>
          <p:cNvSpPr txBox="1"/>
          <p:nvPr/>
        </p:nvSpPr>
        <p:spPr>
          <a:xfrm>
            <a:off x="5689109" y="2048068"/>
            <a:ext cx="213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Hoekpunt 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5B12BEC-EC35-4A0B-8844-8B3FFE0DC5B1}"/>
              </a:ext>
            </a:extLst>
          </p:cNvPr>
          <p:cNvSpPr txBox="1"/>
          <p:nvPr/>
        </p:nvSpPr>
        <p:spPr>
          <a:xfrm>
            <a:off x="5689109" y="2704915"/>
            <a:ext cx="177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Ribbe CT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B5EA28B-76BE-432D-8EEC-849DD17009BF}"/>
              </a:ext>
            </a:extLst>
          </p:cNvPr>
          <p:cNvSpPr txBox="1"/>
          <p:nvPr/>
        </p:nvSpPr>
        <p:spPr>
          <a:xfrm>
            <a:off x="5689109" y="3740743"/>
            <a:ext cx="267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Vlak ABCD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4A9EA9D-5626-43A5-BDD3-D94971008E48}"/>
              </a:ext>
            </a:extLst>
          </p:cNvPr>
          <p:cNvSpPr txBox="1"/>
          <p:nvPr/>
        </p:nvSpPr>
        <p:spPr>
          <a:xfrm>
            <a:off x="7461881" y="2050248"/>
            <a:ext cx="302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hoekpunten zijn er?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2334536-FA63-4EF8-896F-7014F6BA42DF}"/>
              </a:ext>
            </a:extLst>
          </p:cNvPr>
          <p:cNvSpPr txBox="1"/>
          <p:nvPr/>
        </p:nvSpPr>
        <p:spPr>
          <a:xfrm>
            <a:off x="7461880" y="2704915"/>
            <a:ext cx="302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ribben zijn er?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010DDE0-7280-46C3-933A-CFE8498B10A9}"/>
              </a:ext>
            </a:extLst>
          </p:cNvPr>
          <p:cNvSpPr txBox="1"/>
          <p:nvPr/>
        </p:nvSpPr>
        <p:spPr>
          <a:xfrm>
            <a:off x="7461879" y="3740743"/>
            <a:ext cx="302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vlakken zijn er? 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2A64A1F-682A-4A1F-A55E-6A4DDD6D69F9}"/>
              </a:ext>
            </a:extLst>
          </p:cNvPr>
          <p:cNvSpPr txBox="1"/>
          <p:nvPr/>
        </p:nvSpPr>
        <p:spPr>
          <a:xfrm>
            <a:off x="10311610" y="2048068"/>
            <a:ext cx="151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5 hoekpunten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59219F1-0C90-497A-BE84-68B558F4D04F}"/>
              </a:ext>
            </a:extLst>
          </p:cNvPr>
          <p:cNvSpPr txBox="1"/>
          <p:nvPr/>
        </p:nvSpPr>
        <p:spPr>
          <a:xfrm>
            <a:off x="9869207" y="2702735"/>
            <a:ext cx="151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8 ribben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D0B6CC9-A0CB-4D0E-A3E9-4C76550B8EC4}"/>
              </a:ext>
            </a:extLst>
          </p:cNvPr>
          <p:cNvSpPr txBox="1"/>
          <p:nvPr/>
        </p:nvSpPr>
        <p:spPr>
          <a:xfrm>
            <a:off x="9975738" y="3740743"/>
            <a:ext cx="151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5 vlakken</a:t>
            </a:r>
          </a:p>
        </p:txBody>
      </p:sp>
    </p:spTree>
    <p:extLst>
      <p:ext uri="{BB962C8B-B14F-4D97-AF65-F5344CB8AC3E}">
        <p14:creationId xmlns:p14="http://schemas.microsoft.com/office/powerpoint/2010/main" val="7115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4198</TotalTime>
  <Words>86</Words>
  <Application>Microsoft Office PowerPoint</Application>
  <PresentationFormat>Breedbeeld</PresentationFormat>
  <Paragraphs>30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Tahoma</vt:lpstr>
      <vt:lpstr>Galerie</vt:lpstr>
      <vt:lpstr>Ruimtefiguren  en  vlakke figuren</vt:lpstr>
      <vt:lpstr>Vlakke figuren en ruimtefiguren</vt:lpstr>
      <vt:lpstr>Kubus</vt:lpstr>
      <vt:lpstr>Balk</vt:lpstr>
      <vt:lpstr>Cilinder</vt:lpstr>
      <vt:lpstr>Kegel</vt:lpstr>
      <vt:lpstr>Bol</vt:lpstr>
      <vt:lpstr>Prisma</vt:lpstr>
      <vt:lpstr>Begrippen die je moet kennen</vt:lpstr>
      <vt:lpstr>Wat zie je hier?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Löwik, TRA (Tessa)</cp:lastModifiedBy>
  <cp:revision>1</cp:revision>
  <dcterms:created xsi:type="dcterms:W3CDTF">2021-02-09T09:48:57Z</dcterms:created>
  <dcterms:modified xsi:type="dcterms:W3CDTF">2025-09-03T09:30:55Z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