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1E42"/>
    <a:srgbClr val="E2DED9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/>
              <a:t>Formules opstellen uit een tabel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435E8-DC82-D0AF-AFFE-20E9CCA37527}"/>
              </a:ext>
            </a:extLst>
          </p:cNvPr>
          <p:cNvSpPr txBox="1"/>
          <p:nvPr/>
        </p:nvSpPr>
        <p:spPr>
          <a:xfrm>
            <a:off x="9430327" y="2900218"/>
            <a:ext cx="914400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nl-NL" strike="sngStrike" dirty="0"/>
          </a:p>
        </p:txBody>
      </p:sp>
      <p:pic>
        <p:nvPicPr>
          <p:cNvPr id="6" name="Afbeelding 5" descr="Afbeelding met porselein&#10;&#10;Automatisch gegenereerde beschrijving">
            <a:extLst>
              <a:ext uri="{FF2B5EF4-FFF2-40B4-BE49-F238E27FC236}">
                <a16:creationId xmlns:a16="http://schemas.microsoft.com/office/drawing/2014/main" id="{0544A573-9E59-1D46-6F53-086E1005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506" y="1560945"/>
            <a:ext cx="4494757" cy="44947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D45A529-8837-7424-FE6C-8074124E5B0D}"/>
              </a:ext>
            </a:extLst>
          </p:cNvPr>
          <p:cNvSpPr txBox="1"/>
          <p:nvPr/>
        </p:nvSpPr>
        <p:spPr>
          <a:xfrm>
            <a:off x="203199" y="2072247"/>
            <a:ext cx="171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&lt;Naam van uw uitvinding&gt;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reden bespreken voor het maken van deze uitvinding</a:t>
            </a:r>
          </a:p>
          <a:p>
            <a:pPr lvl="1" rtl="0"/>
            <a:r>
              <a:rPr lang="nl-NL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Hoe hebt u dit probleem of deze behoefte geïdentificeerd</a:t>
            </a:r>
            <a:r>
              <a:rPr lang="nl-NL"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rtl="0"/>
            <a:endParaRPr lang="nl-NL"/>
          </a:p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/>
              <a:t>Wie zal mijn uitvinding gebruiken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Wie plukt de vruchten van deze uitvinding? Waarom?</a:t>
            </a:r>
          </a:p>
          <a:p>
            <a:pPr lvl="0" rtl="0"/>
            <a:endParaRPr lang="nl-NL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/>
              <a:t>Materialen van uitvinding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Materiaal gebruikt voor uiteindelijke bouw van de uitvinding</a:t>
            </a:r>
          </a:p>
          <a:p>
            <a:pPr lvl="1" rtl="0"/>
            <a:r>
              <a:rPr lang="nl-NL"/>
              <a:t>Waarom koos u voor dit materiaal?</a:t>
            </a:r>
          </a:p>
          <a:p>
            <a:pPr lvl="0"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76</Words>
  <Application>Microsoft Office PowerPoint</Application>
  <PresentationFormat>Breedbeeld</PresentationFormat>
  <Paragraphs>16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Galerie</vt:lpstr>
      <vt:lpstr>Formules opstellen uit een tabel</vt:lpstr>
      <vt:lpstr>&lt;Naam van uw uitvinding&gt;</vt:lpstr>
      <vt:lpstr>Wie zal mijn uitvinding gebruiken</vt:lpstr>
      <vt:lpstr>Materialen van uitvinding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2022-09-08T07:47:02Z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