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8" r:id="rId7"/>
    <p:sldId id="259" r:id="rId8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FDFD"/>
    <a:srgbClr val="B71E42"/>
    <a:srgbClr val="E2DED9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8-9-2022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8-9-2022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2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580702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3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2160168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4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759746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8-9-2022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rtl="0"/>
            <a:r>
              <a:rPr lang="nl-NL" dirty="0"/>
              <a:t>Formules opstellen uit een tabel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53A435E8-DC82-D0AF-AFFE-20E9CCA37527}"/>
              </a:ext>
            </a:extLst>
          </p:cNvPr>
          <p:cNvSpPr txBox="1"/>
          <p:nvPr/>
        </p:nvSpPr>
        <p:spPr>
          <a:xfrm>
            <a:off x="9430327" y="2900218"/>
            <a:ext cx="914400" cy="369332"/>
          </a:xfrm>
          <a:prstGeom prst="rect">
            <a:avLst/>
          </a:prstGeom>
          <a:solidFill>
            <a:srgbClr val="FDFDFD"/>
          </a:solidFill>
        </p:spPr>
        <p:txBody>
          <a:bodyPr wrap="square" rtlCol="0">
            <a:spAutoFit/>
          </a:bodyPr>
          <a:lstStyle/>
          <a:p>
            <a:endParaRPr lang="nl-NL" strike="sngStrike" dirty="0"/>
          </a:p>
        </p:txBody>
      </p:sp>
      <p:pic>
        <p:nvPicPr>
          <p:cNvPr id="6" name="Afbeelding 5" descr="Afbeelding met porselein&#10;&#10;Automatisch gegenereerde beschrijving">
            <a:extLst>
              <a:ext uri="{FF2B5EF4-FFF2-40B4-BE49-F238E27FC236}">
                <a16:creationId xmlns:a16="http://schemas.microsoft.com/office/drawing/2014/main" id="{0544A573-9E59-1D46-6F53-086E1005BE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99506" y="1560945"/>
            <a:ext cx="4494757" cy="4494757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0D45A529-8837-7424-FE6C-8074124E5B0D}"/>
              </a:ext>
            </a:extLst>
          </p:cNvPr>
          <p:cNvSpPr txBox="1"/>
          <p:nvPr/>
        </p:nvSpPr>
        <p:spPr>
          <a:xfrm>
            <a:off x="203199" y="2072247"/>
            <a:ext cx="17176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8800" dirty="0"/>
              <a:t>H2</a:t>
            </a:r>
          </a:p>
        </p:txBody>
      </p:sp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 dirty="0"/>
              <a:t>&lt;Naam van uw uitvinding&gt;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 reden bespreken voor het maken van deze uitvinding</a:t>
            </a:r>
          </a:p>
          <a:p>
            <a:pPr lvl="1" rtl="0"/>
            <a:r>
              <a:rPr lang="nl-NL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Hoe hebt u dit probleem of deze behoefte geïdentificeerd</a:t>
            </a:r>
            <a:r>
              <a:rPr lang="nl-NL"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  <a:p>
            <a:pPr rtl="0"/>
            <a:endParaRPr lang="nl-NL"/>
          </a:p>
          <a:p>
            <a:pPr rt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4298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/>
              <a:t>Wie zal mijn uitvinding gebruiken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Wie plukt de vruchten van deze uitvinding? Waarom?</a:t>
            </a:r>
          </a:p>
          <a:p>
            <a:pPr lvl="0" rtl="0"/>
            <a:endParaRPr lang="nl-NL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43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69CD3E-5E33-4EB5-A2CE-C636605E6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</p:spPr>
        <p:txBody>
          <a:bodyPr rtlCol="0"/>
          <a:lstStyle/>
          <a:p>
            <a:pPr rtl="0"/>
            <a:r>
              <a:rPr lang="nl-NL"/>
              <a:t>Materialen van uitvinding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C0199F-A274-44C6-BF37-784A855E6E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nl-NL"/>
              <a:t>Materiaal gebruikt voor uiteindelijke bouw van de uitvinding</a:t>
            </a:r>
          </a:p>
          <a:p>
            <a:pPr lvl="1" rtl="0"/>
            <a:r>
              <a:rPr lang="nl-NL"/>
              <a:t>Waarom koos u voor dit materiaal?</a:t>
            </a:r>
          </a:p>
          <a:p>
            <a:pPr lvl="0" rtl="0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93652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http://schemas.microsoft.com/office/infopath/2007/PartnerControls"/>
    <ds:schemaRef ds:uri="http://schemas.microsoft.com/office/2006/documentManagement/types"/>
    <ds:schemaRef ds:uri="fb0879af-3eba-417a-a55a-ffe6dcd6ca77"/>
    <ds:schemaRef ds:uri="http://purl.org/dc/terms/"/>
    <ds:schemaRef ds:uri="http://purl.org/dc/dcmitype/"/>
    <ds:schemaRef ds:uri="http://schemas.microsoft.com/sharepoint/v3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6dc4bcd6-49db-4c07-9060-8acfc67cef9f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76</Words>
  <Application>Microsoft Office PowerPoint</Application>
  <PresentationFormat>Breedbeeld</PresentationFormat>
  <Paragraphs>16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8" baseType="lpstr">
      <vt:lpstr>Arial</vt:lpstr>
      <vt:lpstr>Calibri</vt:lpstr>
      <vt:lpstr>Gill Sans MT</vt:lpstr>
      <vt:lpstr>Galerie</vt:lpstr>
      <vt:lpstr>Formules opstellen uit een tabel</vt:lpstr>
      <vt:lpstr>&lt;Naam van uw uitvinding&gt;</vt:lpstr>
      <vt:lpstr>Wie zal mijn uitvinding gebruiken</vt:lpstr>
      <vt:lpstr>Materialen van uitvinding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2022-09-08T07:47:02Z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