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73CB25-B30C-4A24-8502-70B32C7C2882}" v="193" dt="2023-10-06T09:41:14.281"/>
  </p1510:revLst>
</p1510:revInfo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4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1078C48-B47B-460B-9BF6-CBB4BC7B4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9DA806-6641-428C-A467-4C212528EB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C6EBB-DCA5-42C7-AFE1-06ADF2DC90FB}" type="datetimeFigureOut">
              <a:rPr lang="nl-NL" smtClean="0"/>
              <a:t>6-10-2023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88FDB4-2B15-4FF9-A61A-F2DF8CD69D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437569-4069-4749-96A7-3300D39FC3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7350B-8B7C-485E-A28C-3E4B6443A0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167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85358-0143-4405-8763-36EC6DFFBEED}" type="datetimeFigureOut">
              <a:rPr lang="nl-NL" noProof="0" smtClean="0"/>
              <a:t>6-10-2023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FB8BD-45A8-421B-BA96-CA33423181B8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61254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2190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80702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60168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75974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F6D7E90E-8C77-469E-A881-812450F2B288}" type="datetime1">
              <a:rPr lang="nl-NL" noProof="0" smtClean="0"/>
              <a:t>6-10-2023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hthoe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hoe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7028399D-4040-4F0C-917A-6BECF3FC3CA2}" type="datetime1">
              <a:rPr lang="nl-NL" noProof="0" smtClean="0"/>
              <a:t>6-10-2023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609FA1-4C40-407C-AD54-34AA3CE2576E}" type="datetime1">
              <a:rPr lang="nl-NL" noProof="0" smtClean="0"/>
              <a:t>6-10-2023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0147FB-0998-4E11-B18D-CB1F93B8EBC1}" type="datetime1">
              <a:rPr lang="nl-NL" noProof="0" smtClean="0"/>
              <a:t>6-10-2023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4C65B-D569-4AEA-8B37-E9F5141F701D}" type="datetime1">
              <a:rPr lang="nl-NL" noProof="0" smtClean="0"/>
              <a:t>6-10-2023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0F3F59-0970-4A60-992D-5418BBFE7BB8}" type="datetime1">
              <a:rPr lang="nl-NL" noProof="0" smtClean="0"/>
              <a:t>6-10-2023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el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26C6E9-9918-4133-AB29-BF40DF1F60F6}" type="datetime1">
              <a:rPr lang="nl-NL" noProof="0" smtClean="0"/>
              <a:t>6-10-2023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el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F96380-E2F4-42E6-86B4-F248F4F99C77}" type="datetime1">
              <a:rPr lang="nl-NL" noProof="0" smtClean="0"/>
              <a:t>6-10-2023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718BE1-2C90-46CF-95F6-6CB326BC0630}" type="datetime1">
              <a:rPr lang="nl-NL" noProof="0" smtClean="0"/>
              <a:t>6-10-2023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en galerie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5E1A47-5EC0-48B1-9BC9-972506F51C2A}" type="datetime1">
              <a:rPr lang="nl-NL" noProof="0" smtClean="0"/>
              <a:t>6-10-2023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E8F583B2-5746-4D29-8D33-E312BEE10129}" type="datetime1">
              <a:rPr lang="nl-NL" noProof="0" smtClean="0"/>
              <a:t>6-10-2023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4400" dirty="0"/>
              <a:t>MIN </a:t>
            </a:r>
            <a:r>
              <a:rPr lang="nl-NL" sz="4400" dirty="0" err="1"/>
              <a:t>MIN</a:t>
            </a:r>
            <a:r>
              <a:rPr lang="nl-NL" sz="4400" dirty="0"/>
              <a:t> PLUS </a:t>
            </a:r>
            <a:r>
              <a:rPr lang="nl-NL" sz="4400" dirty="0" err="1"/>
              <a:t>PLUS</a:t>
            </a:r>
            <a:r>
              <a:rPr lang="nl-NL" sz="4400" dirty="0"/>
              <a:t> 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 rtlCol="0">
            <a:normAutofit/>
          </a:bodyPr>
          <a:lstStyle/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www.Lowikwiskunde.nl</a:t>
            </a:r>
          </a:p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@</a:t>
            </a:r>
            <a:r>
              <a:rPr lang="nl-NL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Lowikwiskunde</a:t>
            </a:r>
            <a:endParaRPr lang="nl-NL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64" y="4046169"/>
            <a:ext cx="512890" cy="509150"/>
          </a:xfrm>
          <a:prstGeom prst="rect">
            <a:avLst/>
          </a:prstGeom>
        </p:spPr>
      </p:pic>
      <p:pic>
        <p:nvPicPr>
          <p:cNvPr id="6" name="Afbeelding 5" descr="Afbeelding met tekenfilm, clipart, tekening, illustratie&#10;&#10;Automatisch gegenereerde beschrijving">
            <a:extLst>
              <a:ext uri="{FF2B5EF4-FFF2-40B4-BE49-F238E27FC236}">
                <a16:creationId xmlns:a16="http://schemas.microsoft.com/office/drawing/2014/main" id="{09A2254B-F66E-AE60-529E-40AA2FFACF0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68747">
            <a:off x="7259783" y="794971"/>
            <a:ext cx="4721801" cy="472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Plus en min naast elkaar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Twee wiskunde tekens naast elkaar </a:t>
            </a:r>
            <a:r>
              <a:rPr lang="nl-NL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MAG NIET!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5A5F679-0BE4-2922-C6AB-E49684E0A596}"/>
              </a:ext>
            </a:extLst>
          </p:cNvPr>
          <p:cNvSpPr txBox="1"/>
          <p:nvPr/>
        </p:nvSpPr>
        <p:spPr>
          <a:xfrm>
            <a:off x="1708727" y="2609562"/>
            <a:ext cx="277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- -  </a:t>
            </a:r>
            <a:r>
              <a:rPr lang="nl-NL" sz="3600" b="1" dirty="0"/>
              <a:t>=</a:t>
            </a:r>
            <a:r>
              <a:rPr lang="nl-NL" sz="3600" b="1" dirty="0">
                <a:solidFill>
                  <a:srgbClr val="FF0000"/>
                </a:solidFill>
              </a:rPr>
              <a:t> </a:t>
            </a:r>
            <a:r>
              <a:rPr lang="nl-NL" sz="3600" b="1" dirty="0">
                <a:solidFill>
                  <a:srgbClr val="00B050"/>
                </a:solidFill>
              </a:rPr>
              <a:t>+</a:t>
            </a:r>
            <a:r>
              <a:rPr lang="nl-NL" sz="3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9BD315C-9AB6-90A8-0BDF-1430499B71CF}"/>
              </a:ext>
            </a:extLst>
          </p:cNvPr>
          <p:cNvSpPr txBox="1"/>
          <p:nvPr/>
        </p:nvSpPr>
        <p:spPr>
          <a:xfrm>
            <a:off x="1487055" y="3255893"/>
            <a:ext cx="277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B050"/>
                </a:solidFill>
              </a:rPr>
              <a:t>+</a:t>
            </a:r>
            <a:r>
              <a:rPr lang="nl-NL" sz="3600" b="1" dirty="0">
                <a:solidFill>
                  <a:srgbClr val="FF0000"/>
                </a:solidFill>
              </a:rPr>
              <a:t> </a:t>
            </a:r>
            <a:r>
              <a:rPr lang="nl-NL" sz="3600" b="1" dirty="0">
                <a:solidFill>
                  <a:srgbClr val="00B050"/>
                </a:solidFill>
              </a:rPr>
              <a:t>+</a:t>
            </a:r>
            <a:r>
              <a:rPr lang="nl-NL" sz="3600" b="1" dirty="0">
                <a:solidFill>
                  <a:srgbClr val="FF0000"/>
                </a:solidFill>
              </a:rPr>
              <a:t>  </a:t>
            </a:r>
            <a:r>
              <a:rPr lang="nl-NL" sz="3600" b="1" dirty="0"/>
              <a:t>=</a:t>
            </a:r>
            <a:r>
              <a:rPr lang="nl-NL" sz="3600" b="1" dirty="0">
                <a:solidFill>
                  <a:srgbClr val="00B050"/>
                </a:solidFill>
              </a:rPr>
              <a:t> +</a:t>
            </a:r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6A235CF-C84A-83BE-0F61-F66A540A2469}"/>
              </a:ext>
            </a:extLst>
          </p:cNvPr>
          <p:cNvSpPr txBox="1"/>
          <p:nvPr/>
        </p:nvSpPr>
        <p:spPr>
          <a:xfrm>
            <a:off x="4327236" y="2662683"/>
            <a:ext cx="676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6 </a:t>
            </a:r>
            <a:r>
              <a:rPr lang="nl-NL" sz="3600" b="1" dirty="0">
                <a:solidFill>
                  <a:srgbClr val="FF0000"/>
                </a:solidFill>
              </a:rPr>
              <a:t>- - </a:t>
            </a:r>
            <a:r>
              <a:rPr lang="nl-NL" sz="3600" b="1" dirty="0"/>
              <a:t>10</a:t>
            </a:r>
            <a:r>
              <a:rPr lang="nl-NL" sz="3600" b="1" dirty="0">
                <a:solidFill>
                  <a:srgbClr val="FF0000"/>
                </a:solidFill>
              </a:rPr>
              <a:t> </a:t>
            </a:r>
            <a:r>
              <a:rPr lang="nl-NL" sz="3600" b="1" dirty="0"/>
              <a:t>=</a:t>
            </a:r>
            <a:r>
              <a:rPr lang="nl-NL" sz="3600" b="1" dirty="0">
                <a:solidFill>
                  <a:srgbClr val="FF0000"/>
                </a:solidFill>
              </a:rPr>
              <a:t>                </a:t>
            </a:r>
            <a:r>
              <a:rPr lang="nl-NL" sz="3600" b="1" dirty="0"/>
              <a:t>6 </a:t>
            </a:r>
            <a:r>
              <a:rPr lang="nl-NL" sz="3600" b="1" dirty="0">
                <a:solidFill>
                  <a:srgbClr val="00B050"/>
                </a:solidFill>
              </a:rPr>
              <a:t>+ </a:t>
            </a:r>
            <a:r>
              <a:rPr lang="nl-NL" sz="3600" b="1" dirty="0"/>
              <a:t>10 = </a:t>
            </a:r>
            <a:r>
              <a:rPr lang="nl-NL" sz="3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8E14020-4366-231A-3D2E-821988590DB3}"/>
              </a:ext>
            </a:extLst>
          </p:cNvPr>
          <p:cNvSpPr txBox="1"/>
          <p:nvPr/>
        </p:nvSpPr>
        <p:spPr>
          <a:xfrm>
            <a:off x="10155382" y="2662972"/>
            <a:ext cx="277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16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8BF959D-0D4A-98CB-6778-C2B7A64F7455}"/>
              </a:ext>
            </a:extLst>
          </p:cNvPr>
          <p:cNvSpPr txBox="1"/>
          <p:nvPr/>
        </p:nvSpPr>
        <p:spPr>
          <a:xfrm>
            <a:off x="4327236" y="3255892"/>
            <a:ext cx="676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3 </a:t>
            </a:r>
            <a:r>
              <a:rPr lang="nl-NL" sz="3600" b="1" dirty="0">
                <a:solidFill>
                  <a:srgbClr val="00B050"/>
                </a:solidFill>
              </a:rPr>
              <a:t>+</a:t>
            </a:r>
            <a:r>
              <a:rPr lang="nl-NL" sz="3600" b="1" dirty="0">
                <a:solidFill>
                  <a:srgbClr val="FF0000"/>
                </a:solidFill>
              </a:rPr>
              <a:t> </a:t>
            </a:r>
            <a:r>
              <a:rPr lang="nl-NL" sz="3600" b="1" dirty="0">
                <a:solidFill>
                  <a:srgbClr val="00B050"/>
                </a:solidFill>
              </a:rPr>
              <a:t>+</a:t>
            </a:r>
            <a:r>
              <a:rPr lang="nl-NL" sz="3600" b="1" dirty="0">
                <a:solidFill>
                  <a:srgbClr val="FF0000"/>
                </a:solidFill>
              </a:rPr>
              <a:t> </a:t>
            </a:r>
            <a:r>
              <a:rPr lang="nl-NL" sz="3600" b="1" dirty="0"/>
              <a:t>8</a:t>
            </a:r>
            <a:r>
              <a:rPr lang="nl-NL" sz="3600" b="1" dirty="0">
                <a:solidFill>
                  <a:srgbClr val="FF0000"/>
                </a:solidFill>
              </a:rPr>
              <a:t> </a:t>
            </a:r>
            <a:r>
              <a:rPr lang="nl-NL" sz="3600" b="1" dirty="0"/>
              <a:t>=</a:t>
            </a:r>
            <a:r>
              <a:rPr lang="nl-NL" sz="3600" b="1" dirty="0">
                <a:solidFill>
                  <a:srgbClr val="FF0000"/>
                </a:solidFill>
              </a:rPr>
              <a:t>                </a:t>
            </a:r>
            <a:r>
              <a:rPr lang="nl-NL" sz="3600" b="1" dirty="0"/>
              <a:t>3 </a:t>
            </a:r>
            <a:r>
              <a:rPr lang="nl-NL" sz="3600" b="1" dirty="0">
                <a:solidFill>
                  <a:srgbClr val="00B050"/>
                </a:solidFill>
              </a:rPr>
              <a:t>+ </a:t>
            </a:r>
            <a:r>
              <a:rPr lang="nl-NL" sz="3600" b="1" dirty="0"/>
              <a:t>8 = </a:t>
            </a:r>
            <a:r>
              <a:rPr lang="nl-NL" sz="3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9585EC3-A9AC-F5B9-B686-AF66426AB3EA}"/>
              </a:ext>
            </a:extLst>
          </p:cNvPr>
          <p:cNvSpPr txBox="1"/>
          <p:nvPr/>
        </p:nvSpPr>
        <p:spPr>
          <a:xfrm>
            <a:off x="10155382" y="3282309"/>
            <a:ext cx="277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11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0F1D82E-576B-384E-EAAD-382A37F2904C}"/>
              </a:ext>
            </a:extLst>
          </p:cNvPr>
          <p:cNvSpPr txBox="1"/>
          <p:nvPr/>
        </p:nvSpPr>
        <p:spPr>
          <a:xfrm>
            <a:off x="1550376" y="4225388"/>
            <a:ext cx="277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B050"/>
                </a:solidFill>
              </a:rPr>
              <a:t>+ </a:t>
            </a:r>
            <a:r>
              <a:rPr lang="nl-NL" sz="3600" b="1" dirty="0">
                <a:solidFill>
                  <a:srgbClr val="FF0000"/>
                </a:solidFill>
              </a:rPr>
              <a:t>-  </a:t>
            </a:r>
            <a:r>
              <a:rPr lang="nl-NL" sz="3600" b="1" dirty="0"/>
              <a:t>=</a:t>
            </a:r>
            <a:r>
              <a:rPr lang="nl-NL" sz="3600" b="1" dirty="0">
                <a:solidFill>
                  <a:srgbClr val="00B050"/>
                </a:solidFill>
              </a:rPr>
              <a:t> </a:t>
            </a:r>
            <a:r>
              <a:rPr lang="nl-NL" sz="36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D6F09B4-2521-566B-C572-4C9E4F0F51D3}"/>
              </a:ext>
            </a:extLst>
          </p:cNvPr>
          <p:cNvSpPr txBox="1"/>
          <p:nvPr/>
        </p:nvSpPr>
        <p:spPr>
          <a:xfrm>
            <a:off x="1550376" y="4762084"/>
            <a:ext cx="277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- </a:t>
            </a:r>
            <a:r>
              <a:rPr lang="nl-NL" sz="3600" b="1" dirty="0">
                <a:solidFill>
                  <a:srgbClr val="00B050"/>
                </a:solidFill>
              </a:rPr>
              <a:t>+</a:t>
            </a:r>
            <a:r>
              <a:rPr lang="nl-NL" sz="3600" b="1" dirty="0">
                <a:solidFill>
                  <a:srgbClr val="FF0000"/>
                </a:solidFill>
              </a:rPr>
              <a:t>  </a:t>
            </a:r>
            <a:r>
              <a:rPr lang="nl-NL" sz="3600" b="1" dirty="0"/>
              <a:t>=</a:t>
            </a:r>
            <a:r>
              <a:rPr lang="nl-NL" sz="3600" b="1" dirty="0">
                <a:solidFill>
                  <a:srgbClr val="00B050"/>
                </a:solidFill>
              </a:rPr>
              <a:t> </a:t>
            </a:r>
            <a:r>
              <a:rPr lang="nl-NL" sz="36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8A18E9-546E-49FE-F384-8FABB51E2B01}"/>
              </a:ext>
            </a:extLst>
          </p:cNvPr>
          <p:cNvSpPr txBox="1"/>
          <p:nvPr/>
        </p:nvSpPr>
        <p:spPr>
          <a:xfrm>
            <a:off x="4230890" y="4254353"/>
            <a:ext cx="676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4 </a:t>
            </a:r>
            <a:r>
              <a:rPr lang="nl-NL" sz="3600" b="1" dirty="0">
                <a:solidFill>
                  <a:srgbClr val="00B050"/>
                </a:solidFill>
              </a:rPr>
              <a:t>+</a:t>
            </a:r>
            <a:r>
              <a:rPr lang="nl-NL" sz="3600" b="1" dirty="0">
                <a:solidFill>
                  <a:srgbClr val="FF0000"/>
                </a:solidFill>
              </a:rPr>
              <a:t> - </a:t>
            </a:r>
            <a:r>
              <a:rPr lang="nl-NL" sz="3600" b="1" dirty="0"/>
              <a:t>7</a:t>
            </a:r>
            <a:r>
              <a:rPr lang="nl-NL" sz="3600" b="1" dirty="0">
                <a:solidFill>
                  <a:srgbClr val="FF0000"/>
                </a:solidFill>
              </a:rPr>
              <a:t> </a:t>
            </a:r>
            <a:r>
              <a:rPr lang="nl-NL" sz="3600" b="1" dirty="0"/>
              <a:t>=</a:t>
            </a:r>
            <a:r>
              <a:rPr lang="nl-NL" sz="3600" b="1" dirty="0">
                <a:solidFill>
                  <a:srgbClr val="FF0000"/>
                </a:solidFill>
              </a:rPr>
              <a:t> 					  </a:t>
            </a:r>
            <a:r>
              <a:rPr lang="nl-NL" sz="3600" b="1" dirty="0"/>
              <a:t>4</a:t>
            </a:r>
            <a:r>
              <a:rPr lang="nl-NL" sz="3600" b="1" dirty="0">
                <a:solidFill>
                  <a:srgbClr val="FF0000"/>
                </a:solidFill>
              </a:rPr>
              <a:t> - </a:t>
            </a:r>
            <a:r>
              <a:rPr lang="nl-NL" sz="3600" b="1" dirty="0"/>
              <a:t>7</a:t>
            </a:r>
            <a:r>
              <a:rPr lang="nl-NL" sz="3600" b="1" dirty="0">
                <a:solidFill>
                  <a:srgbClr val="FF0000"/>
                </a:solidFill>
              </a:rPr>
              <a:t> </a:t>
            </a:r>
            <a:r>
              <a:rPr lang="nl-NL" sz="3600" b="1" dirty="0"/>
              <a:t>=</a:t>
            </a:r>
            <a:r>
              <a:rPr lang="nl-NL" sz="3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B011751-5F76-B2C3-F6E2-7470BA36D9CA}"/>
              </a:ext>
            </a:extLst>
          </p:cNvPr>
          <p:cNvSpPr txBox="1"/>
          <p:nvPr/>
        </p:nvSpPr>
        <p:spPr>
          <a:xfrm>
            <a:off x="10155382" y="4201117"/>
            <a:ext cx="277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-3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5845050-A0CB-4AF6-0758-4F6270370BEA}"/>
              </a:ext>
            </a:extLst>
          </p:cNvPr>
          <p:cNvSpPr txBox="1"/>
          <p:nvPr/>
        </p:nvSpPr>
        <p:spPr>
          <a:xfrm>
            <a:off x="4230890" y="4779679"/>
            <a:ext cx="676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4 </a:t>
            </a:r>
            <a:r>
              <a:rPr lang="nl-NL" sz="3600" b="1" dirty="0">
                <a:solidFill>
                  <a:srgbClr val="FF0000"/>
                </a:solidFill>
              </a:rPr>
              <a:t>- </a:t>
            </a:r>
            <a:r>
              <a:rPr lang="nl-NL" sz="3600" b="1" dirty="0">
                <a:solidFill>
                  <a:srgbClr val="00B050"/>
                </a:solidFill>
              </a:rPr>
              <a:t>+</a:t>
            </a:r>
            <a:r>
              <a:rPr lang="nl-NL" sz="3600" b="1" dirty="0"/>
              <a:t>7</a:t>
            </a:r>
            <a:r>
              <a:rPr lang="nl-NL" sz="3600" b="1" dirty="0">
                <a:solidFill>
                  <a:srgbClr val="FF0000"/>
                </a:solidFill>
              </a:rPr>
              <a:t> </a:t>
            </a:r>
            <a:r>
              <a:rPr lang="nl-NL" sz="3600" b="1" dirty="0"/>
              <a:t>=</a:t>
            </a:r>
            <a:r>
              <a:rPr lang="nl-NL" sz="3600" b="1" dirty="0">
                <a:solidFill>
                  <a:srgbClr val="FF0000"/>
                </a:solidFill>
              </a:rPr>
              <a:t> 					  </a:t>
            </a:r>
            <a:r>
              <a:rPr lang="nl-NL" sz="3600" b="1" dirty="0"/>
              <a:t>4</a:t>
            </a:r>
            <a:r>
              <a:rPr lang="nl-NL" sz="3600" b="1" dirty="0">
                <a:solidFill>
                  <a:srgbClr val="FF0000"/>
                </a:solidFill>
              </a:rPr>
              <a:t> - </a:t>
            </a:r>
            <a:r>
              <a:rPr lang="nl-NL" sz="3600" b="1" dirty="0"/>
              <a:t>7</a:t>
            </a:r>
            <a:r>
              <a:rPr lang="nl-NL" sz="3600" b="1" dirty="0">
                <a:solidFill>
                  <a:srgbClr val="FF0000"/>
                </a:solidFill>
              </a:rPr>
              <a:t> </a:t>
            </a:r>
            <a:r>
              <a:rPr lang="nl-NL" sz="3600" b="1" dirty="0"/>
              <a:t>=</a:t>
            </a:r>
            <a:r>
              <a:rPr lang="nl-NL" sz="3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FF3C0521-960B-8E0A-B32D-A9D74B8B7333}"/>
              </a:ext>
            </a:extLst>
          </p:cNvPr>
          <p:cNvSpPr txBox="1"/>
          <p:nvPr/>
        </p:nvSpPr>
        <p:spPr>
          <a:xfrm>
            <a:off x="10155382" y="4750714"/>
            <a:ext cx="277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-3</a:t>
            </a:r>
          </a:p>
        </p:txBody>
      </p:sp>
    </p:spTree>
    <p:extLst>
      <p:ext uri="{BB962C8B-B14F-4D97-AF65-F5344CB8AC3E}">
        <p14:creationId xmlns:p14="http://schemas.microsoft.com/office/powerpoint/2010/main" val="209429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Samen oefenen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Ga naar blz. 92 in je wiskunde boek. Naar de testopgave onderaan. </a:t>
            </a:r>
          </a:p>
          <a:p>
            <a:pPr lvl="0" rtl="0"/>
            <a:endParaRPr lang="nl-NL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417CB91-ED34-1F0F-6935-AF65C90F4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362" y="2688890"/>
            <a:ext cx="6086475" cy="390241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1F02023-C08A-2DD4-47BD-27EDB210DCB0}"/>
              </a:ext>
            </a:extLst>
          </p:cNvPr>
          <p:cNvSpPr txBox="1"/>
          <p:nvPr/>
        </p:nvSpPr>
        <p:spPr>
          <a:xfrm>
            <a:off x="9465940" y="1842149"/>
            <a:ext cx="277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-  -  </a:t>
            </a:r>
            <a:r>
              <a:rPr lang="nl-NL" sz="3600" b="1" dirty="0"/>
              <a:t>=</a:t>
            </a:r>
            <a:r>
              <a:rPr lang="nl-NL" sz="3600" b="1" dirty="0">
                <a:solidFill>
                  <a:srgbClr val="FF0000"/>
                </a:solidFill>
              </a:rPr>
              <a:t> </a:t>
            </a:r>
            <a:r>
              <a:rPr lang="nl-NL" sz="3600" b="1" dirty="0">
                <a:solidFill>
                  <a:srgbClr val="00B050"/>
                </a:solidFill>
              </a:rPr>
              <a:t>+</a:t>
            </a:r>
            <a:r>
              <a:rPr lang="nl-NL" sz="3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05A8338-65A0-45B7-5E57-BFA631766B14}"/>
              </a:ext>
            </a:extLst>
          </p:cNvPr>
          <p:cNvSpPr txBox="1"/>
          <p:nvPr/>
        </p:nvSpPr>
        <p:spPr>
          <a:xfrm>
            <a:off x="9402619" y="2476874"/>
            <a:ext cx="277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B050"/>
                </a:solidFill>
              </a:rPr>
              <a:t>+</a:t>
            </a:r>
            <a:r>
              <a:rPr lang="nl-NL" sz="3600" b="1" dirty="0">
                <a:solidFill>
                  <a:srgbClr val="FF0000"/>
                </a:solidFill>
              </a:rPr>
              <a:t> </a:t>
            </a:r>
            <a:r>
              <a:rPr lang="nl-NL" sz="3600" b="1" dirty="0">
                <a:solidFill>
                  <a:srgbClr val="00B050"/>
                </a:solidFill>
              </a:rPr>
              <a:t>+</a:t>
            </a:r>
            <a:r>
              <a:rPr lang="nl-NL" sz="3600" b="1" dirty="0">
                <a:solidFill>
                  <a:srgbClr val="FF0000"/>
                </a:solidFill>
              </a:rPr>
              <a:t>  </a:t>
            </a:r>
            <a:r>
              <a:rPr lang="nl-NL" sz="3600" b="1" dirty="0"/>
              <a:t>=</a:t>
            </a:r>
            <a:r>
              <a:rPr lang="nl-NL" sz="3600" b="1" dirty="0">
                <a:solidFill>
                  <a:srgbClr val="00B050"/>
                </a:solidFill>
              </a:rPr>
              <a:t> +</a:t>
            </a:r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6809595-AE7D-1807-BB03-927E61670F81}"/>
              </a:ext>
            </a:extLst>
          </p:cNvPr>
          <p:cNvSpPr txBox="1"/>
          <p:nvPr/>
        </p:nvSpPr>
        <p:spPr>
          <a:xfrm>
            <a:off x="9465940" y="3446369"/>
            <a:ext cx="277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B050"/>
                </a:solidFill>
              </a:rPr>
              <a:t>+  </a:t>
            </a:r>
            <a:r>
              <a:rPr lang="nl-NL" sz="3600" b="1" dirty="0">
                <a:solidFill>
                  <a:srgbClr val="FF0000"/>
                </a:solidFill>
              </a:rPr>
              <a:t>-  </a:t>
            </a:r>
            <a:r>
              <a:rPr lang="nl-NL" sz="3600" b="1" dirty="0"/>
              <a:t>=</a:t>
            </a:r>
            <a:r>
              <a:rPr lang="nl-NL" sz="3600" b="1" dirty="0">
                <a:solidFill>
                  <a:srgbClr val="00B050"/>
                </a:solidFill>
              </a:rPr>
              <a:t> </a:t>
            </a:r>
            <a:r>
              <a:rPr lang="nl-NL" sz="36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C8DD99A-A649-B2C5-A7E3-D82E223DA427}"/>
              </a:ext>
            </a:extLst>
          </p:cNvPr>
          <p:cNvSpPr txBox="1"/>
          <p:nvPr/>
        </p:nvSpPr>
        <p:spPr>
          <a:xfrm>
            <a:off x="9465940" y="3983065"/>
            <a:ext cx="277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-  </a:t>
            </a:r>
            <a:r>
              <a:rPr lang="nl-NL" sz="3600" b="1" dirty="0">
                <a:solidFill>
                  <a:srgbClr val="00B050"/>
                </a:solidFill>
              </a:rPr>
              <a:t>+</a:t>
            </a:r>
            <a:r>
              <a:rPr lang="nl-NL" sz="3600" b="1" dirty="0">
                <a:solidFill>
                  <a:srgbClr val="FF0000"/>
                </a:solidFill>
              </a:rPr>
              <a:t>  </a:t>
            </a:r>
            <a:r>
              <a:rPr lang="nl-NL" sz="3600" b="1" dirty="0"/>
              <a:t>=</a:t>
            </a:r>
            <a:r>
              <a:rPr lang="nl-NL" sz="3600" b="1" dirty="0">
                <a:solidFill>
                  <a:srgbClr val="00B050"/>
                </a:solidFill>
              </a:rPr>
              <a:t> </a:t>
            </a:r>
            <a:r>
              <a:rPr lang="nl-NL" sz="36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3479A7B-CCF5-1502-086C-1137AB2E6BA5}"/>
              </a:ext>
            </a:extLst>
          </p:cNvPr>
          <p:cNvSpPr txBox="1"/>
          <p:nvPr/>
        </p:nvSpPr>
        <p:spPr>
          <a:xfrm>
            <a:off x="3583709" y="3429000"/>
            <a:ext cx="126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-6 – 1 =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D9AB49E-A64E-8C2A-84B7-CED8AA126FAD}"/>
              </a:ext>
            </a:extLst>
          </p:cNvPr>
          <p:cNvSpPr txBox="1"/>
          <p:nvPr/>
        </p:nvSpPr>
        <p:spPr>
          <a:xfrm>
            <a:off x="4830910" y="3428999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-7 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A5DBD0B7-CB49-DFB2-403C-C505B332E345}"/>
              </a:ext>
            </a:extLst>
          </p:cNvPr>
          <p:cNvSpPr txBox="1"/>
          <p:nvPr/>
        </p:nvSpPr>
        <p:spPr>
          <a:xfrm>
            <a:off x="3583709" y="3983065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19 – 5 = 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78726E2-727D-03C0-21A4-D47B53283E76}"/>
              </a:ext>
            </a:extLst>
          </p:cNvPr>
          <p:cNvSpPr txBox="1"/>
          <p:nvPr/>
        </p:nvSpPr>
        <p:spPr>
          <a:xfrm>
            <a:off x="4830910" y="393980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14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792F0A6-CB95-DF2B-D2AE-94BB98B46D57}"/>
              </a:ext>
            </a:extLst>
          </p:cNvPr>
          <p:cNvSpPr txBox="1"/>
          <p:nvPr/>
        </p:nvSpPr>
        <p:spPr>
          <a:xfrm>
            <a:off x="3815227" y="4450613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-14 – 12 =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A39D387D-CB81-9A83-F959-F0F33F4E3177}"/>
              </a:ext>
            </a:extLst>
          </p:cNvPr>
          <p:cNvSpPr txBox="1"/>
          <p:nvPr/>
        </p:nvSpPr>
        <p:spPr>
          <a:xfrm>
            <a:off x="5234076" y="4460840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-26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96D1DA67-FE5E-F0A1-B281-F4FE4D349A71}"/>
              </a:ext>
            </a:extLst>
          </p:cNvPr>
          <p:cNvSpPr txBox="1"/>
          <p:nvPr/>
        </p:nvSpPr>
        <p:spPr>
          <a:xfrm>
            <a:off x="3679144" y="494069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5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46BD872-B54F-6B04-2CD0-4E3A3CC3898B}"/>
              </a:ext>
            </a:extLst>
          </p:cNvPr>
          <p:cNvSpPr txBox="1"/>
          <p:nvPr/>
        </p:nvSpPr>
        <p:spPr>
          <a:xfrm>
            <a:off x="3583709" y="5430771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6 – 6 = 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79D44A18-A45B-0800-FEAE-13A916209628}"/>
              </a:ext>
            </a:extLst>
          </p:cNvPr>
          <p:cNvSpPr txBox="1"/>
          <p:nvPr/>
        </p:nvSpPr>
        <p:spPr>
          <a:xfrm>
            <a:off x="4608092" y="544099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0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2DCAC644-89F4-CB2F-40CF-6FC7862E409F}"/>
              </a:ext>
            </a:extLst>
          </p:cNvPr>
          <p:cNvSpPr txBox="1"/>
          <p:nvPr/>
        </p:nvSpPr>
        <p:spPr>
          <a:xfrm>
            <a:off x="4005459" y="5975621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-25 – 25 = 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CDDC64AE-3362-EB5A-8522-57DA1318A1A3}"/>
              </a:ext>
            </a:extLst>
          </p:cNvPr>
          <p:cNvSpPr txBox="1"/>
          <p:nvPr/>
        </p:nvSpPr>
        <p:spPr>
          <a:xfrm>
            <a:off x="5353810" y="5982620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/>
              <a:t>-50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44943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Huiswerk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algn="l">
              <a:buNone/>
            </a:pPr>
            <a:r>
              <a:rPr lang="nl-NL" sz="2800" b="1" i="0" dirty="0">
                <a:solidFill>
                  <a:srgbClr val="000829"/>
                </a:solidFill>
                <a:effectLst/>
                <a:latin typeface="Open Sans" panose="020B0606030504020204" pitchFamily="34" charset="0"/>
              </a:rPr>
              <a:t>Maken opdrachten: 39, 41, 42, 43, 47, 48, 49, 50, 51</a:t>
            </a:r>
          </a:p>
          <a:p>
            <a:pPr marL="0" indent="0" algn="l">
              <a:buNone/>
            </a:pPr>
            <a:r>
              <a:rPr lang="nl-NL" sz="2800" b="1" i="0" dirty="0">
                <a:solidFill>
                  <a:srgbClr val="000829"/>
                </a:solidFill>
                <a:effectLst/>
                <a:latin typeface="Open Sans" panose="020B0606030504020204" pitchFamily="34" charset="0"/>
              </a:rPr>
              <a:t>Bonus: 45, 52, 54, 55, 56</a:t>
            </a:r>
          </a:p>
          <a:p>
            <a:pPr marL="0" lvl="0" indent="0" rtl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293652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30478197_TF66921596" id="{A6E5CAA6-8CA8-4A86-8EDB-B61E8C48BF61}" vid="{A3DF979C-A155-43F5-A274-E0C6501FCEA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6B76F2-1AE1-4A2A-A5B3-D462CC5E81F8}">
  <ds:schemaRefs>
    <ds:schemaRef ds:uri="http://schemas.microsoft.com/office/infopath/2007/PartnerControls"/>
    <ds:schemaRef ds:uri="http://schemas.microsoft.com/office/2006/documentManagement/types"/>
    <ds:schemaRef ds:uri="fb0879af-3eba-417a-a55a-ffe6dcd6ca77"/>
    <ds:schemaRef ds:uri="http://purl.org/dc/terms/"/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dc4bcd6-49db-4c07-9060-8acfc67cef9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van mijn uitvinding</Template>
  <TotalTime>0</TotalTime>
  <Words>196</Words>
  <Application>Microsoft Office PowerPoint</Application>
  <PresentationFormat>Breedbeeld</PresentationFormat>
  <Paragraphs>41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</vt:lpstr>
      <vt:lpstr>Gill Sans MT</vt:lpstr>
      <vt:lpstr>Open Sans</vt:lpstr>
      <vt:lpstr>Galerie</vt:lpstr>
      <vt:lpstr>MIN MIN PLUS PLUS </vt:lpstr>
      <vt:lpstr>Plus en min naast elkaar </vt:lpstr>
      <vt:lpstr>Samen oefenen</vt:lpstr>
      <vt:lpstr>Huiswerk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2021-02-09T09:48:57Z</dcterms:created>
  <dcterms:modified xsi:type="dcterms:W3CDTF">2023-10-06T09:41:15Z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