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60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5902D-8B03-4273-99FC-EEC1C11F7C46}" v="311" dt="2025-01-27T10:40:08.101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27-1-2025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27-1-2025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2D1A-35ED-52BD-CFE1-51F21BE2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227991-84DC-CDAF-C832-D3AA5DC2C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D842621-AADE-F2E6-79EE-571184276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9B2DBE-4D8F-9C2B-65CB-89495742A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3314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27-1-2025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Breuken op de rekenmachine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elektronica, rekenmachine, tekst, Kantoorapparatuur&#10;&#10;Automatisch gegenereerde beschrijving">
            <a:extLst>
              <a:ext uri="{FF2B5EF4-FFF2-40B4-BE49-F238E27FC236}">
                <a16:creationId xmlns:a16="http://schemas.microsoft.com/office/drawing/2014/main" id="{EE1E45E0-798E-BE84-9C95-7CBCD673B2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6217" y="2580089"/>
            <a:ext cx="5254451" cy="29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De breukentoets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nl-NL" dirty="0"/>
          </a:p>
          <a:p>
            <a:pPr rtl="0"/>
            <a:endParaRPr lang="nl-NL" dirty="0"/>
          </a:p>
        </p:txBody>
      </p:sp>
      <p:pic>
        <p:nvPicPr>
          <p:cNvPr id="4" name="Afbeelding 3" descr="Afbeelding met elektronica, rekenmachine, tekst, Kantoorapparatuur&#10;&#10;Automatisch gegenereerde beschrijving">
            <a:extLst>
              <a:ext uri="{FF2B5EF4-FFF2-40B4-BE49-F238E27FC236}">
                <a16:creationId xmlns:a16="http://schemas.microsoft.com/office/drawing/2014/main" id="{B586E8C9-9BC9-DB31-4432-D5DA27530EC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017" y="1784640"/>
            <a:ext cx="8700655" cy="480854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D3C537DB-1B99-DD3C-A00F-BCD124B0352C}"/>
              </a:ext>
            </a:extLst>
          </p:cNvPr>
          <p:cNvSpPr/>
          <p:nvPr/>
        </p:nvSpPr>
        <p:spPr>
          <a:xfrm>
            <a:off x="4618182" y="3943928"/>
            <a:ext cx="471054" cy="36021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72804E5-4DED-2571-1715-E7CE1F452F6F}"/>
              </a:ext>
            </a:extLst>
          </p:cNvPr>
          <p:cNvSpPr/>
          <p:nvPr/>
        </p:nvSpPr>
        <p:spPr>
          <a:xfrm>
            <a:off x="7302618" y="3943928"/>
            <a:ext cx="471054" cy="36021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61488D5-7BEB-0FD7-B520-63AEDE908732}"/>
              </a:ext>
            </a:extLst>
          </p:cNvPr>
          <p:cNvSpPr/>
          <p:nvPr/>
        </p:nvSpPr>
        <p:spPr>
          <a:xfrm>
            <a:off x="2318328" y="3763819"/>
            <a:ext cx="471054" cy="36021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936C1B-EF55-6CB2-914B-86513FACC615}"/>
              </a:ext>
            </a:extLst>
          </p:cNvPr>
          <p:cNvSpPr txBox="1"/>
          <p:nvPr/>
        </p:nvSpPr>
        <p:spPr>
          <a:xfrm>
            <a:off x="9582092" y="1820269"/>
            <a:ext cx="1874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Dit is de </a:t>
            </a:r>
            <a:r>
              <a:rPr lang="nl-NL" u="sng" dirty="0">
                <a:solidFill>
                  <a:srgbClr val="B71E42"/>
                </a:solidFill>
              </a:rPr>
              <a:t>breukenknop</a:t>
            </a:r>
            <a:r>
              <a:rPr lang="nl-NL" dirty="0">
                <a:solidFill>
                  <a:srgbClr val="B71E42"/>
                </a:solidFill>
              </a:rPr>
              <a:t> op de rekenmachine. 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r>
              <a:rPr lang="nl-NL" dirty="0">
                <a:solidFill>
                  <a:srgbClr val="B71E42"/>
                </a:solidFill>
              </a:rPr>
              <a:t>Er komt een klein haakje tevoorschijn op het scherm. Dat is de deelstreep van de breuk. 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r>
              <a:rPr lang="nl-NL" u="sng" dirty="0">
                <a:solidFill>
                  <a:srgbClr val="B71E42"/>
                </a:solidFill>
              </a:rPr>
              <a:t>A b/c </a:t>
            </a:r>
          </a:p>
          <a:p>
            <a:r>
              <a:rPr lang="nl-NL" dirty="0">
                <a:solidFill>
                  <a:srgbClr val="B71E42"/>
                </a:solidFill>
              </a:rPr>
              <a:t>In de les ook wel ABC-toets genoemd 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BA69DF6-85B9-DCFE-65F3-C40F5019840D}"/>
              </a:ext>
            </a:extLst>
          </p:cNvPr>
          <p:cNvCxnSpPr/>
          <p:nvPr/>
        </p:nvCxnSpPr>
        <p:spPr>
          <a:xfrm>
            <a:off x="2175164" y="1564326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0E8939D-EBFA-60A6-DD78-CBAB2E788994}"/>
              </a:ext>
            </a:extLst>
          </p:cNvPr>
          <p:cNvCxnSpPr/>
          <p:nvPr/>
        </p:nvCxnSpPr>
        <p:spPr>
          <a:xfrm>
            <a:off x="4454638" y="1912607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A16AB8AE-5E15-967D-E457-C0B98FEE158B}"/>
              </a:ext>
            </a:extLst>
          </p:cNvPr>
          <p:cNvCxnSpPr/>
          <p:nvPr/>
        </p:nvCxnSpPr>
        <p:spPr>
          <a:xfrm>
            <a:off x="7164710" y="1828312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Breuken invoeren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5DAE07B-658B-D7FF-F80B-661830041053}"/>
                  </a:ext>
                </a:extLst>
              </p:cNvPr>
              <p:cNvSpPr txBox="1"/>
              <p:nvPr/>
            </p:nvSpPr>
            <p:spPr>
              <a:xfrm>
                <a:off x="1385454" y="2064327"/>
                <a:ext cx="8932574" cy="39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/>
                  <a:t> wordt in de rekenmachine ingetoetst als      1       Ab/c      3     je ziet dan op je scherm 1   3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5DAE07B-658B-D7FF-F80B-66183004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4" y="2064327"/>
                <a:ext cx="8932574" cy="392543"/>
              </a:xfrm>
              <a:prstGeom prst="rect">
                <a:avLst/>
              </a:prstGeom>
              <a:blipFill>
                <a:blip r:embed="rId3"/>
                <a:stretch>
                  <a:fillRect l="-614" t="-6250" r="-68" b="-203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 6">
            <a:extLst>
              <a:ext uri="{FF2B5EF4-FFF2-40B4-BE49-F238E27FC236}">
                <a16:creationId xmlns:a16="http://schemas.microsoft.com/office/drawing/2014/main" id="{88AF917B-378C-5B44-7EFF-16BB679C1B95}"/>
              </a:ext>
            </a:extLst>
          </p:cNvPr>
          <p:cNvSpPr/>
          <p:nvPr/>
        </p:nvSpPr>
        <p:spPr>
          <a:xfrm>
            <a:off x="5551055" y="2101270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0F449A-F2B0-CEAE-D0AE-37601C92754B}"/>
              </a:ext>
            </a:extLst>
          </p:cNvPr>
          <p:cNvSpPr/>
          <p:nvPr/>
        </p:nvSpPr>
        <p:spPr>
          <a:xfrm>
            <a:off x="6095999" y="2101270"/>
            <a:ext cx="591127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8ADD907-7C12-6246-71A4-7F6B48F3B3F1}"/>
              </a:ext>
            </a:extLst>
          </p:cNvPr>
          <p:cNvSpPr/>
          <p:nvPr/>
        </p:nvSpPr>
        <p:spPr>
          <a:xfrm>
            <a:off x="6857094" y="2101269"/>
            <a:ext cx="387928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L-vorm 9">
            <a:extLst>
              <a:ext uri="{FF2B5EF4-FFF2-40B4-BE49-F238E27FC236}">
                <a16:creationId xmlns:a16="http://schemas.microsoft.com/office/drawing/2014/main" id="{DD93CE49-BE01-1DAF-FFC7-742990E83B15}"/>
              </a:ext>
            </a:extLst>
          </p:cNvPr>
          <p:cNvSpPr/>
          <p:nvPr/>
        </p:nvSpPr>
        <p:spPr>
          <a:xfrm flipH="1">
            <a:off x="9836727" y="2281382"/>
            <a:ext cx="129310" cy="175488"/>
          </a:xfrm>
          <a:prstGeom prst="corne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4586A32-D1ED-AF81-9A43-D848BBC8A3CA}"/>
                  </a:ext>
                </a:extLst>
              </p:cNvPr>
              <p:cNvSpPr txBox="1"/>
              <p:nvPr/>
            </p:nvSpPr>
            <p:spPr>
              <a:xfrm>
                <a:off x="1385454" y="3043382"/>
                <a:ext cx="9818393" cy="39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dirty="0"/>
                  <a:t> wordt in de rekenmachine ingetoetst als      2    Ab/c  4     Ab/c    9     je ziet dan op je scherm 2  4  9</a:t>
                </a:r>
              </a:p>
            </p:txBody>
          </p:sp>
        </mc:Choice>
        <mc:Fallback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4586A32-D1ED-AF81-9A43-D848BBC8A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4" y="3043382"/>
                <a:ext cx="9818393" cy="392030"/>
              </a:xfrm>
              <a:prstGeom prst="rect">
                <a:avLst/>
              </a:prstGeom>
              <a:blipFill>
                <a:blip r:embed="rId4"/>
                <a:stretch>
                  <a:fillRect l="-807" t="-6154" r="-559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hoek 11">
            <a:extLst>
              <a:ext uri="{FF2B5EF4-FFF2-40B4-BE49-F238E27FC236}">
                <a16:creationId xmlns:a16="http://schemas.microsoft.com/office/drawing/2014/main" id="{33E13683-203A-FAD1-9F68-748F8E11FA8A}"/>
              </a:ext>
            </a:extLst>
          </p:cNvPr>
          <p:cNvSpPr/>
          <p:nvPr/>
        </p:nvSpPr>
        <p:spPr>
          <a:xfrm>
            <a:off x="5708073" y="3080069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5867A1B-91F1-792C-402B-CA41E5E2EF63}"/>
              </a:ext>
            </a:extLst>
          </p:cNvPr>
          <p:cNvSpPr/>
          <p:nvPr/>
        </p:nvSpPr>
        <p:spPr>
          <a:xfrm>
            <a:off x="6687126" y="3080069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E5C1777-DAA5-8ED2-5DB7-EE3296E80C67}"/>
              </a:ext>
            </a:extLst>
          </p:cNvPr>
          <p:cNvSpPr/>
          <p:nvPr/>
        </p:nvSpPr>
        <p:spPr>
          <a:xfrm>
            <a:off x="7666178" y="3080067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118863A-A44A-88DE-E839-F161DF8BE6D9}"/>
              </a:ext>
            </a:extLst>
          </p:cNvPr>
          <p:cNvSpPr/>
          <p:nvPr/>
        </p:nvSpPr>
        <p:spPr>
          <a:xfrm>
            <a:off x="6059054" y="3093921"/>
            <a:ext cx="591127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98976EA-2616-38A6-3E37-84AAAE7ED26C}"/>
              </a:ext>
            </a:extLst>
          </p:cNvPr>
          <p:cNvSpPr/>
          <p:nvPr/>
        </p:nvSpPr>
        <p:spPr>
          <a:xfrm>
            <a:off x="7038106" y="3080067"/>
            <a:ext cx="591127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L-vorm 16">
            <a:extLst>
              <a:ext uri="{FF2B5EF4-FFF2-40B4-BE49-F238E27FC236}">
                <a16:creationId xmlns:a16="http://schemas.microsoft.com/office/drawing/2014/main" id="{11CC3F09-B24E-BD3E-2F16-856E4747F13F}"/>
              </a:ext>
            </a:extLst>
          </p:cNvPr>
          <p:cNvSpPr/>
          <p:nvPr/>
        </p:nvSpPr>
        <p:spPr>
          <a:xfrm flipH="1">
            <a:off x="10594612" y="3237088"/>
            <a:ext cx="129310" cy="175488"/>
          </a:xfrm>
          <a:prstGeom prst="corne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L-vorm 17">
            <a:extLst>
              <a:ext uri="{FF2B5EF4-FFF2-40B4-BE49-F238E27FC236}">
                <a16:creationId xmlns:a16="http://schemas.microsoft.com/office/drawing/2014/main" id="{C3D2148E-0E99-CF77-F7C8-0D57961D86DE}"/>
              </a:ext>
            </a:extLst>
          </p:cNvPr>
          <p:cNvSpPr/>
          <p:nvPr/>
        </p:nvSpPr>
        <p:spPr>
          <a:xfrm flipH="1">
            <a:off x="10832983" y="3253512"/>
            <a:ext cx="129310" cy="175488"/>
          </a:xfrm>
          <a:prstGeom prst="corne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A50D8DD-0657-CE51-686F-09BAE0DF8019}"/>
              </a:ext>
            </a:extLst>
          </p:cNvPr>
          <p:cNvSpPr txBox="1"/>
          <p:nvPr/>
        </p:nvSpPr>
        <p:spPr>
          <a:xfrm>
            <a:off x="1385454" y="3906982"/>
            <a:ext cx="811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som je ook moet invoeren, dat maakt niet uit. </a:t>
            </a:r>
          </a:p>
          <a:p>
            <a:r>
              <a:rPr lang="nl-NL" dirty="0"/>
              <a:t>De rekenmachine doet het werk voor jou! </a:t>
            </a:r>
          </a:p>
          <a:p>
            <a:r>
              <a:rPr lang="nl-NL" dirty="0"/>
              <a:t>Je hoeft het alleen goed in te voeren in de rekenmachine.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F020C4-F1AC-506F-1292-2F6FF8387369}"/>
                  </a:ext>
                </a:extLst>
              </p:cNvPr>
              <p:cNvSpPr txBox="1"/>
              <p:nvPr/>
            </p:nvSpPr>
            <p:spPr>
              <a:xfrm>
                <a:off x="1398804" y="5209309"/>
                <a:ext cx="6993902" cy="3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dirty="0"/>
                  <a:t> wordt in de rekenmachine ingetoetst als    1 Ab/c 3 + 2 Ab/c 8 =  ….. </a:t>
                </a:r>
              </a:p>
            </p:txBody>
          </p:sp>
        </mc:Choice>
        <mc:Fallback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F020C4-F1AC-506F-1292-2F6FF8387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04" y="5209309"/>
                <a:ext cx="6993902" cy="393569"/>
              </a:xfrm>
              <a:prstGeom prst="rect">
                <a:avLst/>
              </a:prstGeom>
              <a:blipFill>
                <a:blip r:embed="rId5"/>
                <a:stretch>
                  <a:fillRect l="-784" t="-6250" r="-1655" b="-203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89DFD-8DCD-4437-7809-9CBDEF4E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D3551-58FB-1249-F9BB-76456E97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Breuken vereenvoudigen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EFBF9-C245-2892-5D1D-6BE13700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B71E42"/>
                </a:solidFill>
              </a:rPr>
              <a:t>Vereenvoudigen</a:t>
            </a:r>
            <a:r>
              <a:rPr lang="nl-NL" dirty="0"/>
              <a:t> : de breuk zo klein mogelijk maken  </a:t>
            </a:r>
          </a:p>
          <a:p>
            <a:pPr lvl="0" rtl="0"/>
            <a:r>
              <a:rPr lang="nl-NL" dirty="0"/>
              <a:t>TIP! Dit doet de rekenmachine automatisch! </a:t>
            </a:r>
          </a:p>
          <a:p>
            <a:pPr marL="0" lvl="0" indent="0" rtl="0">
              <a:buNone/>
            </a:pPr>
            <a:r>
              <a:rPr lang="nl-NL" dirty="0"/>
              <a:t>	1. Typ de breuk in en druk op = </a:t>
            </a:r>
          </a:p>
          <a:p>
            <a:pPr marL="0" lvl="0" indent="0" rtl="0">
              <a:buNone/>
            </a:pPr>
            <a:r>
              <a:rPr lang="nl-NL" dirty="0"/>
              <a:t>	2. De rekenmachine heeft de breuk vereenvoudigd.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E88DAF8-7D46-6482-5DA8-8B7BB120DDC8}"/>
                  </a:ext>
                </a:extLst>
              </p:cNvPr>
              <p:cNvSpPr txBox="1"/>
              <p:nvPr/>
            </p:nvSpPr>
            <p:spPr>
              <a:xfrm>
                <a:off x="3648362" y="4853709"/>
                <a:ext cx="318702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𝑟𝑒𝑘𝑒𝑛𝑚𝑎𝑐h𝑖𝑛𝑒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𝑔𝑒𝑒𝑓𝑡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E88DAF8-7D46-6482-5DA8-8B7BB120D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62" y="4853709"/>
                <a:ext cx="3187026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4132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203</Words>
  <Application>Microsoft Office PowerPoint</Application>
  <PresentationFormat>Breedbeeld</PresentationFormat>
  <Paragraphs>27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Gill Sans MT</vt:lpstr>
      <vt:lpstr>Tahoma</vt:lpstr>
      <vt:lpstr>Galerie</vt:lpstr>
      <vt:lpstr>Breuken op de rekenmachine </vt:lpstr>
      <vt:lpstr>De breukentoets </vt:lpstr>
      <vt:lpstr>Breuken invoeren</vt:lpstr>
      <vt:lpstr>Breuken vereenvoudigen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2025-01-27T10:40:18Z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