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9586D-5865-4D75-8721-77272C5E6C4B}" v="30" dt="2025-02-28T08:30:48.060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28-2-2025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08:24:12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1700 105 24575,'-128'1'0,"9"1"0,-185-20 0,-172-59 0,434 71 0,-1 2 0,-52 1 0,79 4 0,1 1 0,-1 0 0,0 0 0,1 2 0,0 0 0,0 1 0,0 0 0,1 2 0,-18 8 0,-4 7 0,2 2 0,0 1 0,-32 31 0,47-38 0,1 0 0,1 2 0,1 0 0,1 0 0,0 2 0,-12 26 0,22-39 0,1 0 0,0 1 0,1-1 0,0 1 0,1 0 0,0 0 0,0 0 0,1 0 0,0 0 0,1 1 0,0-1 0,1 0 0,0 0 0,1 0 0,2 11 0,-1-14 0,0 1 0,0-1 0,0 0 0,1 0 0,0 0 0,0 0 0,1-1 0,0 1 0,0-1 0,1 0 0,-1-1 0,1 0 0,1 0 0,-1 0 0,1 0 0,-1-1 0,1 0 0,0-1 0,13 5 0,-3-2 0,0-2 0,0 0 0,1 0 0,32 1 0,75-5 0,-73-2 0,146 2 0,197-6 0,-168-19 0,3 0 0,73 0 0,110-3 0,-336 27 0,350 4 0,-406-2 0,1 1 0,-1 1 0,0 1 0,0 1 0,0 1 0,0 1 0,26 12 0,-21-6 0,-1 2 0,0 1 0,0 0 0,39 38 0,-44-38 0,-2 2 0,-1 0 0,30 40 0,-42-49 0,1 1 0,-1 0 0,-1-1 0,0 2 0,0-1 0,-1 0 0,0 1 0,0-1 0,-2 1 0,1 0 0,-1 19 0,-1-15 0,0-1 0,-1 1 0,0-1 0,-1 0 0,-6 18 0,6-26 0,0-1 0,-1 1 0,0 0 0,0-1 0,0 0 0,-1 0 0,0 0 0,0 0 0,0 0 0,0-1 0,-1 0 0,0 0 0,0 0 0,0-1 0,-6 4 0,-8 3 0,0-1 0,0-1 0,-1 0 0,0-2 0,-22 5 0,-111 14 0,129-22 0,-145 19 0,-117 16 0,-95-5 0,0-32 0,192-15 0,1 1 0,155 12 0,-316 3 0,297 4 0,1 1 0,0 3 0,-90 31 0,140-41 0,-12 4 0,0 1 0,0 0 0,0 0 0,1 1 0,0 1 0,0 0 0,-14 12 0,21-15 0,0 1 0,1 0 0,-1 0 0,1 0 0,0 0 0,0 1 0,1-1 0,0 1 0,0 0 0,0 0 0,0 0 0,1 1 0,0-1 0,1 0 0,-1 1 0,1 0 0,0 9 0,0 1 0,1 1 0,1 0 0,1-1 0,0 1 0,1-1 0,1 0 0,6 18 0,-5-22 0,0-1 0,1-1 0,0 1 0,1-1 0,0 0 0,1 0 0,1-1 0,-1 0 0,1-1 0,12 10 0,-2-4 0,0-2 0,1 0 0,1-1 0,0-1 0,0 0 0,26 7 0,139 35 0,-175-51 0,79 17 0,0-4 0,141 4 0,186-19 0,-187-4 0,-105 5 0,130-3 0,-85-17 0,-112 11 0,-24 4 0,145-14 0,350-11 0,-178 7 0,-322 20 0,25 0 0,94-17 0,-73 6 0,148-7 0,79 20 0,-152 2 0,-77-2 0,-34-2 0,0 2 0,0 2 0,0 1 0,50 11 0,-86-13 0,0 0 0,-1 1 0,1-1 0,-1 0 0,1 1 0,-1 0 0,1-1 0,-1 1 0,0 0 0,0 0 0,0 0 0,0 0 0,0 1 0,0-1 0,0 0 0,-1 1 0,0 0 0,1-1 0,-1 1 0,0 0 0,0-1 0,0 1 0,-1 0 0,1 0 0,0 4 0,1 8 0,-1 1 0,-1 0 0,-2 24 0,1-19 0,0 0 0,0-1 0,-2 0 0,0 0 0,-1 0 0,-9 26 0,9-35 0,-1 0 0,-1-1 0,0 1 0,0-1 0,-1 0 0,0-1 0,-1 0 0,0 0 0,0 0 0,-14 10 0,-23 15 0,-2-1 0,-83 42 0,-113 36 0,135-73 0,-195 43 0,181-52 0,-409 67 0,380-73 0,-268 13 0,-1-37 0,205-2 0,-573 2 0,600-12 0,-4 0 0,144 14 0,1 2 0,-1 3 0,1 1 0,0 3 0,0 2 0,1 1 0,1 3 0,0 1 0,1 3 0,-68 41 0,101-54 0,2-1 0,-1 1 0,1 1 0,0 0 0,0 0 0,1 1 0,0 0 0,-9 14 0,12-16 0,2 1 0,-1-1 0,1 1 0,0 0 0,1 0 0,0 0 0,0 0 0,1 0 0,0 0 0,0 1 0,1-1 0,1 15 0,1-13 0,-1 0 0,2-1 0,0 0 0,0 0 0,0 0 0,1 0 0,1 0 0,-1-1 0,1 1 0,1-1 0,0 0 0,0-1 0,0 0 0,1 0 0,0 0 0,0-1 0,9 6 0,8 5 0,0-1 0,1-1 0,0-1 0,44 16 0,21 1 0,1-3 0,1-4 0,183 22 0,292-13 0,210-34 0,-331-4 0,-432 5 0,-1-2 0,1 1 0,-1-2 0,0 0 0,22-8 0,64-31 0,-39 15 0,257-85 0,-139 53 0,88-39 0,171-57 0,-309 114 0,289-84 0,-326 104 0,0 3 0,156-9 0,227 25 0,-331 5 0,-122-3 0,-1 0 0,0 2 0,0 1 0,0 0 0,35 12 0,-49-13 0,0 0 0,0 1 0,-1-1 0,1 1 0,-1 1 0,1-1 0,-1 1 0,0 0 0,0 0 0,-1 0 0,1 1 0,-1-1 0,0 1 0,-1 0 0,1 1 0,-1-1 0,0 1 0,0-1 0,0 1 0,-1 0 0,0 0 0,2 9 0,1 25 0,-2 1 0,-2-1 0,-1 1 0,-7 45 0,6-73 0,0-6 0,0 1 0,-1-1 0,0 0 0,0 1 0,-1-1 0,0 0 0,0 0 0,0-1 0,-1 1 0,0-1 0,0 0 0,-1 0 0,0 0 0,0 0 0,0-1 0,-1 0 0,-11 8 0,-8 4 0,0-2 0,-1 0 0,-34 12 0,44-19 0,-82 32 0,-1-3 0,-137 30 0,-214 22 0,265-56 0,-329 43 0,-252-65 0,505-14 0,-76-20 0,134 5 0,-432 7 0,424 13 0,73 1 0,0 7 0,1 6 0,-178 45 0,271-50 0,0 2 0,1 2 0,1 2 0,0 2 0,-43 26 0,-15 11 0,59-35 0,2 2 0,0 1 0,-64 54 0,92-67 0,-1 0 0,1 1 0,1 0 0,0 0 0,1 1 0,-14 27 0,-6 13 0,16-32 0,1 1 0,-13 34 0,23-50 0,0 0 0,0 0 0,1 0 0,0 0 0,0 0 0,0 1 0,1-1 0,0 0 0,0 0 0,0 1 0,1-1 0,0 0 0,0 0 0,4 10 0,-3-12 0,0 0 0,0 0 0,1-1 0,-1 1 0,1-1 0,0 1 0,0-1 0,0 0 0,0 0 0,1 0 0,-1 0 0,1-1 0,0 0 0,0 1 0,0-1 0,0-1 0,0 1 0,8 2 0,6 0 0,0 0 0,0-1 0,22 0 0,-36-2 0,68 3 0,0-2 0,0-4 0,0-2 0,0-4 0,-1-3 0,82-24 0,132-54 0,130-35 0,-143 64 0,3 13 0,2 11 0,468 0 0,-487 26 0,-26 0 0,-213 10 0,59-1 0,1 3 0,144 24 0,-208-23 0,0 0 0,-1 2 0,1 0 0,-1 0 0,24 14 0,-34-16 0,0-1 0,1 1 0,-1 0 0,-1 1 0,1-1 0,0 1 0,-1-1 0,0 1 0,0 0 0,0 1 0,0-1 0,-1 0 0,1 1 0,-1-1 0,0 1 0,-1 0 0,1 0 0,-1-1 0,0 1 0,1 10 0,-1 9 0,-1 0 0,-2 1 0,0-1 0,-1 0 0,-1-1 0,-2 1 0,0-1 0,-2 0 0,-10 24 0,11-32 0,-1-1 0,0 0 0,-1 0 0,0-1 0,-1 0 0,0 0 0,-1-1 0,-1-1 0,0 0 0,0 0 0,-1-1 0,-1-1 0,1 0 0,-22 9 0,-55 18 0,-94 25 0,83-30 0,18-7 0,-1-4 0,-1-4 0,-1-3 0,-148 2 0,-142 23 0,251-20 0,-143 2 0,259-20 0,-80 0 0,-134 18 0,182-11 0,-234 40 0,-353 30 0,565-71 0,-196 37 0,109-14 0,130-26 0,0 1 0,0 2 0,0 0 0,1 0 0,0 2 0,-25 14 0,32-15 0,0 1 0,1 1 0,0-1 0,0 2 0,1 0 0,0 0 0,1 1 0,0 0 0,0 0 0,-7 15 0,9-13 0,0 0 0,1 1 0,1 0 0,0 0 0,1 0 0,0 1 0,1-1 0,1 1 0,0 0 0,1 26 0,1-34 0,0 0 0,1 0 0,0-1 0,1 1 0,-1-1 0,1 1 0,0-1 0,1 1 0,0-1 0,0 0 0,0 0 0,1 0 0,-1-1 0,1 1 0,1-1 0,-1 0 0,1 0 0,0-1 0,0 1 0,0-1 0,1 0 0,0 0 0,-1-1 0,1 0 0,11 5 0,8 1 0,1-2 0,0 0 0,1-2 0,43 4 0,112-5 0,-127-4 0,1025-3 0,-1035 0 0,-1-1 0,60-14 0,-63 10 0,0 1 0,82-2 0,-114 9 0,-1 1 0,1 0 0,-1 0 0,1 1 0,-1 0 0,0 1 0,0-1 0,0 1 0,0 1 0,10 6 0,-12-7 0,-2 1 0,1 0 0,0 0 0,-1 0 0,0 0 0,0 1 0,0 0 0,0-1 0,-1 1 0,0 1 0,0-1 0,0 0 0,-1 1 0,1 0 0,1 8 0,3 24 0,-3 0 0,0 0 0,-3 0 0,-1 1 0,-6 43 0,6-75 0,-1 1 0,0-1 0,0 0 0,0 1 0,-1-1 0,0 0 0,0 0 0,-1 0 0,0 0 0,0 0 0,0-1 0,-1 1 0,0-1 0,-1 0 0,1 0 0,-1-1 0,0 1 0,0-1 0,-10 7 0,-3 0 0,0-1 0,-1-2 0,0 1 0,-1-2 0,0-1 0,0 0 0,0-2 0,-1 0 0,-21 2 0,-35 1 0,-85-1 0,137-6 0,-755-9 0,687 0 0,0-3 0,-125-32 0,115 21 0,-144-13 0,236 34 0,0 0 0,0 1 0,0 0 0,0 1 0,1 1 0,-1-1 0,-12 5 0,19-5 0,1 1 0,-1-1 0,0 1 0,1 0 0,0 0 0,-1 0 0,1 0 0,0 1 0,0-1 0,0 1 0,0 0 0,1 0 0,-1 0 0,1 0 0,0 1 0,0-1 0,0 0 0,0 1 0,1 0 0,-1-1 0,1 1 0,-2 7 0,1 5 0,1-1 0,1 0 0,0 1 0,1-1 0,0 0 0,2 0 0,0 0 0,6 22 0,-2-13 0,-2 0 0,2 28 0,-6-7 0,-1-26 0,0 0 0,1-1 0,1 1 0,9 35 0,-10-50 0,1 0 0,0 1 0,-1-1 0,1 0 0,1-1 0,-1 1 0,0 0 0,1-1 0,0 1 0,0-1 0,0 0 0,0 0 0,1 0 0,-1 0 0,1-1 0,-1 1 0,1-1 0,0 0 0,0 0 0,0 0 0,0-1 0,0 1 0,1-1 0,-1 0 0,0 0 0,5 0 0,37 1 0,-1-1 0,0-3 0,82-12 0,-75 6 0,1 3 0,63 2 0,-113 3 0,-1 0 0,1 1 0,-1-1 0,1 1 0,-1 0 0,1 0 0,-1 0 0,1 0 0,-1 0 0,0 0 0,0 1 0,1-1 0,-1 1 0,0-1 0,0 1 0,0 0 0,-1 0 0,1 0 0,0 0 0,-1 0 0,1 0 0,-1 1 0,0-1 0,0 0 0,0 1 0,0-1 0,0 1 0,0-1 0,-1 1 0,1-1 0,-1 1 0,0 0 0,0 2 0,1 4 0,-1 0 0,0 1 0,0-1 0,-1 0 0,-1 0 0,1 0 0,-1 1 0,-5 10 0,3-8 0,-1-1 0,-1 0 0,0 0 0,0 0 0,-1 0 0,-1-1 0,0 0 0,0-1 0,-1 0 0,-10 9 0,7-9 0,-1 0 0,0-1 0,0 0 0,-1-1 0,0-1 0,0 0 0,-29 7 0,-71 20 0,-114 26 0,194-52-1365,5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08:21:13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624 1 24575,'2'2'0,"-9"3"0,-15 3 0,-36 3 0,1 3 0,1 2 0,-66 29 0,82-28 0,-65 39 0,88-45 0,0 1 0,1 0 0,1 1 0,0 1 0,0 0 0,-12 17 0,23-24 0,-1-1 0,1 1 0,0 0 0,1 1 0,0-1 0,0 1 0,1-1 0,0 1 0,0 0 0,-1 14 0,1 4 0,4 51 0,0-51 0,-2-22 0,1 0 0,0 0 0,0 1 0,0-1 0,1 0 0,-1 0 0,1 0 0,0-1 0,0 1 0,0 0 0,0-1 0,1 1 0,0-1 0,-1 0 0,1 0 0,0 0 0,1 0 0,-1 0 0,0-1 0,1 0 0,0 1 0,-1-1 0,1 0 0,0-1 0,0 1 0,0-1 0,5 1 0,14 5 0,0-2 0,0-1 0,41 2 0,-52-5 0,89 5 0,0-4 0,0-4 0,-1-5 0,0-4 0,0-4 0,133-39 0,-189 40 0,-20 6 0,0 0 0,0 2 0,0 1 0,28-2 0,-50 7 0,0 0 0,-1 0 0,1 0 0,-1 0 0,1 0 0,0 1 0,-1-1 0,1 0 0,-1 1 0,1-1 0,-1 1 0,1 0 0,-1 0 0,1-1 0,-1 1 0,0 0 0,0 0 0,1 0 0,-1 0 0,0 1 0,0-1 0,2 3 0,-1-1 0,-1 0 0,1 1 0,-1-1 0,0 1 0,0-1 0,0 1 0,0-1 0,0 1 0,-1 6 0,0 4 0,0 1 0,-1-1 0,-1 0 0,-4 16 0,1-16 0,1 0 0,-2 0 0,0-1 0,0 0 0,-1 0 0,-1-1 0,0 0 0,-17 19 0,2-6 0,0-2 0,-48 38 0,18-26 0,-1-2 0,-2-3 0,-64 25 0,35-15 0,-49 18 0,-39 19 0,155-67 0,0 2 0,1 0 0,0 1 0,1 0 0,0 1 0,-14 18 0,-75 100 0,99-123 0,6-9 0,-55 82 0,50-74 0,1 0 0,0 0 0,1 0 0,0 0 0,0 1 0,0-1 0,1 1 0,-2 16 0,4-23 0,1 0 0,-1 0 0,0 1 0,0-1 0,1 0 0,-1 0 0,1 0 0,0 0 0,-1 0 0,1 0 0,0 0 0,0 0 0,1-1 0,-1 1 0,0 0 0,0-1 0,1 1 0,-1 0 0,1-1 0,0 0 0,-1 1 0,1-1 0,0 0 0,0 0 0,0 0 0,3 2 0,5 0 0,1 0 0,-1 0 0,0 0 0,15 0 0,-25-3 0,86 9 0,120-1 0,92-23 0,-174 4 0,0-5 0,-1-6 0,-1-5 0,-1-5 0,-2-6 0,-2-5 0,-2-5 0,202-116 0,-224 109 0,3 4 0,2 5 0,127-43 0,-221 88 0,338-100 0,-296 91 0,0 2 0,1 2 0,-1 2 0,1 2 0,79 7 0,-123-5 0,1 0 0,-1 1 0,1 0 0,-1 0 0,1 0 0,-1 0 0,0 0 0,0 0 0,1 1 0,-1 0 0,0 0 0,0-1 0,-1 2 0,1-1 0,0 0 0,-1 1 0,1-1 0,-1 1 0,0 0 0,0-1 0,0 1 0,0 0 0,0 0 0,-1 1 0,1-1 0,-1 0 0,0 0 0,0 1 0,0-1 0,0 7 0,0-2 0,-1 0 0,0 0 0,0 0 0,-1 0 0,0 0 0,-1 0 0,0-1 0,0 1 0,0 0 0,-1-1 0,0 0 0,-9 14 0,2-6 0,-1-1 0,0 0 0,-1 0 0,-1-2 0,0 1 0,-18 11 0,-95 61 0,96-66 0,-858 465 0,494-265 0,375-208 0,-2 0 0,1-2 0,-1 0 0,-1-1 0,-27 6 0,-111 14 0,92-18 0,-728 163 0,760-164 0,22-5 0,-1 1 0,1 0 0,0 1 0,1 1 0,-1 0 0,1 1 0,1 0 0,0 1 0,0 0 0,-21 22 0,6-9 0,0-1 0,-43 25 0,39-28 0,2 2 0,-42 36 0,63-49 0,1 1 0,-1 0 0,1 0 0,1 1 0,0 0 0,0 1 0,0-1 0,1 1 0,1 0 0,0 0 0,0 0 0,-3 16 0,5-16 0,1 0 0,0 0 0,0 0 0,1 0 0,0 0 0,1 0 0,0 0 0,1-1 0,0 1 0,0 0 0,5 10 0,-4-13 0,0-1 0,0 1 0,1-1 0,-1 0 0,2 0 0,-1 0 0,1-1 0,0 1 0,0-1 0,0 0 0,1-1 0,-1 1 0,1-1 0,0 0 0,1 0 0,6 2 0,8 2 0,0 0 0,1-2 0,0-1 0,0 0 0,27 1 0,118 0 0,-128-5 0,816-7 0,-779 2 0,0-3 0,-1-4 0,-1-2 0,108-35 0,-87 15 0,-1-4 0,164-91 0,949-575 0,-1145 670 0,101-39 0,-148 66 0,1 2 0,0 0 0,1 1 0,-1 0 0,23 0 0,85 5 0,-56 1 0,-30-2 0,0 1 0,0 2 0,-1 2 0,65 17 0,-82-16 0,0 1 0,-1 0 0,0 1 0,0 1 0,-1 1 0,-1 1 0,0 0 0,0 2 0,-1-1 0,16 19 0,-11-6 0,0 2 0,-1-1 0,-2 2 0,-1 1 0,-1 0 0,-2 1 0,-1 0 0,-1 1 0,-2 1 0,-1-1 0,8 67 0,-16-79 0,-1 1 0,0-1 0,-2 1 0,0-1 0,-2 1 0,0-1 0,-1-1 0,-1 1 0,0-1 0,-2 0 0,0 0 0,-2-1 0,0 0 0,-1 0 0,0-1 0,-15 16 0,-1-3 0,-1-1 0,-1-2 0,-2-1 0,0-1 0,-1-2 0,-2-1 0,-49 24 0,-28 6 0,-232 74 0,-134 0 0,-292 27 0,262-96 0,468-49 0,-1 1 0,-54 20 0,-24 6 0,-130 18 0,55-18 0,7-2 0,-76 26 0,-296 87 0,558-146 0,-18 5 0,0 2 0,0 0 0,1 1 0,-17 12 0,29-17 0,1 0 0,-1 1 0,1 0 0,0 0 0,0 0 0,0 1 0,1 0 0,-1-1 0,1 1 0,0 0 0,0 0 0,1 1 0,0-1 0,0 0 0,0 1 0,1-1 0,-2 8 0,-1 26 0,2-1 0,2 1 0,6 59 0,-5-85 0,1 1 0,1-1 0,0 0 0,0 1 0,1-1 0,1-1 0,0 1 0,1-1 0,1 0 0,-1 0 0,2 0 0,0-1 0,0 0 0,1-1 0,0 0 0,11 9 0,-2-5 0,1 0 0,0-1 0,0-1 0,1-1 0,1-1 0,0-1 0,1-1 0,43 11 0,22 0 4,1-5-1,103 5 1,186-10-89,-278-9-17,1848-4-2331,-1559-19 2156,-329 15 312,0-2 0,-1-3 0,0-3 0,79-33 0,-106 34 263,-1-1-1,0-2 0,-1 0 1,27-25-1,99-95 960,-33 26-1290,-40 41 33,150-117 0,-201 167 0,1 1 0,1 2 0,1 1 0,1 1 0,68-20 0,-20 16 0,1 4 0,0 3 0,1 5 0,0 3 0,139 9 0,-203-2 0,0 2 0,0 0 0,-1 1 0,1 1 0,-1 1 0,0 1 0,-1 0 0,0 2 0,-1 0 0,0 1 0,0 1 0,-1 0 0,28 28 0,-29-24 0,-1 0 0,-1 1 0,0 1 0,-1 1 0,-1-1 0,-1 2 0,-1 0 0,0 0 0,-2 1 0,0 0 0,-2 0 0,9 45 0,-10-28 0,-1 1 0,-2-1 0,-1 1 0,-3 0 0,-1 0 0,-8 41 0,6-64 0,0 0 0,-2 0 0,0-1 0,0 0 0,-1 0 0,-1-1 0,0 0 0,-1 0 0,-1-1 0,0-1 0,-1 1 0,-17 13 0,-10 4 0,-1-1 0,-84 45 0,17-19 0,-201 71 0,-131 0 0,-296-12 0,297-57 0,308-38 0,-252 2 0,208-21 0,-212 27 0,62 32 0,139-23 0,-38 10 0,97-9 0,2 5 0,-223 110 0,297-123 0,1 1 0,-74 63 0,-76 87 0,148-131 0,41-40 0,1 0 0,0 1 0,1 0 0,0 0 0,1 1 0,0 0 0,1 0 0,-9 22 0,12-25 0,1-1 0,0 1 0,0 0 0,1 0 0,0 0 0,1 1 0,-1-1 0,1 0 0,1 0 0,0 0 0,0 0 0,1 0 0,-1 0 0,2 0 0,3 9 0,-1-7 0,-1 0 0,2-1 0,-1 0 0,1-1 0,0 1 0,1-1 0,0 0 0,1 0 0,11 8 0,-5-5 0,1-1 0,0 0 0,0-1 0,34 13 0,-1-6 0,2-2 0,98 15 0,289 8 0,7-35 0,-280-4 0,166 2 0,382-5 0,-376-12 0,-275 10 0,0-2 0,-1-3 0,85-30 0,468-197 0,-431 162 0,4 7 0,211-48 0,-180 67 0,183-46 0,-8-29 0,-350 112 0,0 1 0,1 3 0,0 1 0,87-6 0,176 14 0,-256 2 0,27 2 0,120 19 0,-166-16 0,-1 1 0,0 1 0,0 2 0,0 1 0,-2 1 0,47 27 0,-67-33 0,1 1 0,-1 0 0,0 0 0,-1 0 0,1 1 0,-1 0 0,-1 0 0,0 1 0,0 0 0,0 0 0,-1 1 0,-1-1 0,0 1 0,0 0 0,-1 0 0,0 0 0,-1 1 0,2 12 0,-1 9 0,-1 0 0,-1 1 0,-2-1 0,-9 55 0,4-56 0,-1 0 0,-2 0 0,-1-1 0,-1-1 0,-2 0 0,-1 0 0,-20 30 0,-11 11 0,-82 95 0,112-148 0,-128 141 0,126-143 0,0 0 0,0-1 0,-2-1 0,1-1 0,-2-1 0,0 0 0,-29 11 0,13-9 0,-1-1 0,-1-2 0,-67 9 0,-364-11 0,303-10 0,-2804 0 0,1617 3 0,1018 12 0,37 0 0,268-12 0,-1 1 0,1 1 0,-31 8 0,48-8 0,0 0 0,0 1 0,0 1 0,1 0 0,0 1 0,0 1 0,0-1 0,1 2 0,-13 9 0,19-11 0,0-1 0,1 1 0,-1 0 0,1 0 0,0 0 0,1 0 0,0 1 0,0-1 0,0 1 0,1 0 0,0 0 0,0 0 0,1 0 0,-2 11 0,1 12 0,1 1 0,3 34 0,0-29 0,-3 20 0,0-35 0,1 0 0,1 0 0,0 0 0,9 38 0,-6-49 0,0-1 0,0 1 0,1-1 0,0-1 0,1 1 0,0-1 0,0 0 0,1 0 0,0-1 0,0 1 0,1-2 0,0 1 0,0-1 0,1 0 0,-1-1 0,17 8 0,6 0 0,0 0 0,1-2 0,59 13 0,0-7 0,105 7 0,94-9 0,-142-10 0,1265 11 0,-900-19 0,716 3 0,-1185-2 0,44-7 0,19-3 0,96 8 0,107-8 0,-254 6 0,0-2 0,-1-2 0,82-27 0,-96 23 0,0 3 0,0 1 0,1 2 0,76-4 0,222-28 0,-287 33 0,-32 5 0,1-1 0,-1 0 0,0-2 0,20-7 0,-20 4 0,0 2 0,0 1 0,1 0 0,43-2 0,89 7 0,-73 1 0,-68-1 0,1 0 0,-1 1 0,0 0 0,1 1 0,-1 1 0,0 0 0,0 1 0,-1 0 0,1 1 0,-1 0 0,0 1 0,0 0 0,11 9 0,17 13 0,213 157 0,-250-183-105,0 1 0,0 0 0,0-1 0,1 0 0,-1 0 0,1 0 0,-1 0 0,1-1 0,0 1 0,0-1 0,0 0 0,7 1 0,13-4-6721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08:27:36.2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1886 181 24575,'0'0'0,"1"0"0,-1 0 0,0 0 0,0 0 0,0 0 0,0 0 0,0 1 0,0-1 0,0 0 0,0 0 0,0 0 0,1 0 0,-1 0 0,0-1 0,0 1 0,0 0 0,0 0 0,0 0 0,0 0 0,0 0 0,0 0 0,0 0 0,0 0 0,1 0 0,-1 0 0,0 0 0,0 0 0,0 0 0,0 0 0,0 0 0,0 0 0,0 0 0,0 0 0,0-1 0,0 1 0,0 0 0,0 0 0,0 0 0,0 0 0,0 0 0,0 0 0,0 0 0,0 0 0,0 0 0,0-1 0,0 1 0,0 0 0,0 0 0,0 0 0,0 0 0,0 0 0,0 0 0,0 0 0,0 0 0,0 0 0,0 0 0,0-1 0,0 1 0,0 0 0,0 0 0,-7-7 0,-11-7 0,4 5 0,-1 1 0,0 0 0,-1 1 0,1 1 0,-1 1 0,-22-5 0,-107-14 0,71 14 0,-137-22 0,-218-5 0,-139 38 0,559 0 0,0 0 0,0 1 0,0 0 0,0 0 0,0 1 0,0 0 0,1 1 0,0-1 0,-11 8 0,-2 3 0,-38 33 0,25-19 0,21-17 0,-1 2 0,-19 22 0,29-30 0,0 0 0,1 0 0,-1 0 0,1 0 0,0 1 0,0-1 0,1 1 0,0 0 0,0-1 0,0 1 0,-1 7 0,3-12 0,0 0 0,0 1 0,0-1 0,0 0 0,0 0 0,1 1 0,-1-1 0,0 0 0,1 0 0,-1 0 0,1 1 0,-1-1 0,1 0 0,0 0 0,-1 0 0,1 0 0,0 0 0,0 0 0,0 0 0,0 0 0,0 0 0,0-1 0,1 2 0,32 12 0,5-7 0,0-1 0,1-2 0,78-1 0,-65-3 0,823-2 0,-285-1 0,-525 6 0,0 4 0,0 3 0,92 25 0,-7-1 0,86-1 0,-15-3 0,-176-21 0,-1 1 0,79 31 0,-114-37 0,0 0 0,-1 0 0,0 1 0,1 0 0,-2 1 0,1 0 0,0 0 0,-1 1 0,-1 0 0,1 1 0,-1-1 0,0 2 0,-1-1 0,0 1 0,0-1 0,-1 2 0,0-1 0,0 0 0,-1 1 0,-1 0 0,0 0 0,0 0 0,-1 1 0,0-1 0,1 16 0,-2-9 0,-1-1 0,0 1 0,-1 0 0,-1-1 0,-4 19 0,4-28 0,0 0 0,-1 0 0,0 0 0,0-1 0,-1 1 0,1-1 0,-1 1 0,-1-1 0,1-1 0,-1 1 0,0-1 0,-1 0 0,-10 9 0,2-5 0,-1 0 0,0-1 0,0 0 0,-1-1 0,0-1 0,0-1 0,-22 5 0,-122 15 0,-229-3 0,-2-25 0,170-1 0,-986 3 0,1198 0 0,-1 1 0,1 1 0,-1-1 0,1 1 0,0 1 0,-1 0 0,1 0 0,0 1 0,0 0 0,0 0 0,1 1 0,-1 1 0,1-1 0,-14 11 0,-8 6 0,-1-2 0,-49 24 0,49-29 0,1 3 0,-48 33 0,73-46 0,1 1 0,-1-1 0,1 1 0,0-1 0,0 1 0,1 0 0,-1 0 0,1 1 0,1-1 0,-1 1 0,0-1 0,1 1 0,0 0 0,1 0 0,-1 0 0,1 6 0,-1 9 0,1 0 0,1 0 0,4 30 0,0-4 0,-4-39 0,0-1 0,1 1 0,0-1 0,0 0 0,0 0 0,1 1 0,1-1 0,-1 0 0,1 0 0,0-1 0,0 1 0,1-1 0,0 1 0,0-1 0,1 0 0,-1-1 0,1 1 0,0-1 0,1 0 0,0 0 0,-1 0 0,1-1 0,1 0 0,-1 0 0,1-1 0,9 4 0,19 8 0,2-1 0,0-2 0,1-2 0,0-1 0,47 5 0,198 3 0,454-15 0,-340-6 0,-195 3 0,306 7 0,-223 24 0,-112-9 0,174 22 0,-258-27 0,161 50 0,-114-17 0,244 126 0,-370-169 0,0 0 0,0 1 0,-1 0 0,1 1 0,-2 0 0,1 0 0,-1 1 0,-1 0 0,1 0 0,-2 1 0,1 0 0,-1 0 0,-1 1 0,0-1 0,0 1 0,4 18 0,-3-3 0,-1 0 0,-1 0 0,-2 0 0,0 0 0,-2 1 0,-4 34 0,3-53 0,0 0 0,-1 0 0,1 0 0,-2 0 0,1 0 0,-1-1 0,-1 1 0,1-1 0,-1 0 0,0 0 0,-1 0 0,0-1 0,0 1 0,0-1 0,-1 0 0,0-1 0,0 1 0,0-1 0,-1-1 0,-11 8 0,-11 3 0,0-2 0,-1-1 0,-59 16 0,70-22 0,-136 33 0,-1-6 0,-294 23 0,-323-35 0,674-20 0,-191-5 0,230 0 0,0-3 0,-104-25 0,95 13 0,-1 4 0,-1 2 0,0 4 0,-114-1 0,-98 25 0,243-10 0,1 2 0,0 2 0,0 1 0,-73 30 0,103-36 0,0 0 0,1 1 0,0 0 0,0 0 0,0 1 0,0 0 0,1 0 0,0 1 0,-7 9 0,10-11 0,0 1 0,1 0 0,0 0 0,0 0 0,0 0 0,1 1 0,0-1 0,0 1 0,0-1 0,1 1 0,0 0 0,0-1 0,1 12 0,0-3 0,1-1 0,1 0 0,0 0 0,1 0 0,1 0 0,0 0 0,0 0 0,2-1 0,0 0 0,0 0 0,1 0 0,10 13 0,-4-10 0,0 0 0,1-1 0,0-1 0,1-1 0,0 0 0,2-1 0,-1 0 0,23 11 0,29 11 0,1-3 0,1-3 0,2-3 0,0-3 0,126 21 0,73-1 0,1-12 0,295-6 0,-479-25 0,342 4 0,-299 4 0,165 30 0,47 41 0,-286-61 0,-2 3 0,0 3 0,101 57 0,-89-40 0,90 58 0,-132-79 0,0 0 0,-1 2 0,39 44 0,-24-19 0,9 10 0,53 80 0,-89-117 0,-1 0 0,0 1 0,-2 1 0,0-1 0,-2 2 0,0-1 0,-1 1 0,5 37 0,-10-47 0,5 79 0,-5-82 0,-2-1 0,1 1 0,-1 0 0,-1-1 0,1 1 0,-1-1 0,-1 0 0,-3 9 0,4-13 0,-1 0 0,0-1 0,0 1 0,0-1 0,0 0 0,0 1 0,-1-1 0,1-1 0,-1 1 0,0-1 0,0 1 0,0-1 0,0 0 0,0 0 0,0-1 0,-1 1 0,1-1 0,-8 1 0,-11 2 0,0-1 0,-35-1 0,40-1 0,-266 0-87,-350-44-1,-277-94-362,798 120 590,-165-4 1,-112 22 318,143 3-574,152-6 115,-106 4 0,183 0 0,1 1 0,0 0 0,1 1 0,-32 12 0,-60 33 0,84-37 0,-18 10 0,1 1 0,-49 36 0,71-44 0,0 0 0,1 1 0,1 1 0,1 0 0,0 2 0,-17 25 0,29-37 0,-1 1 0,2 0 0,-1 0 0,1 0 0,0 0 0,0 0 0,1 1 0,1-1 0,-2 13 0,3-17 0,-1-1 0,1 0 0,1 0 0,-1 0 0,0 0 0,1 0 0,0 0 0,-1 0 0,1 0 0,0 0 0,1 0 0,-1-1 0,0 1 0,1 0 0,0-1 0,-1 1 0,1-1 0,0 1 0,0-1 0,1 0 0,-1 0 0,0 0 0,1 0 0,-1 0 0,1-1 0,0 1 0,-1-1 0,1 1 0,0-1 0,3 1 0,22 5 0,0-1 0,0-1 0,46 1 0,4 2 0,192 34 0,0 0 0,466 27 0,-329-17 0,-239-26 0,197 6 0,45-35 0,181 6 0,-499 5 0,1 5 0,-2 3 0,159 50 0,-229-59 0,0 0 0,-1 2 0,-1 0 0,1 2 0,-2 0 0,1 1 0,-2 0 0,0 2 0,27 25 0,-36-29 0,0 0 0,0 0 0,0 0 0,-2 1 0,1 0 0,-1 0 0,-1 1 0,0 0 0,-1 0 0,0 0 0,0 0 0,-2 0 0,1 1 0,-2 0 0,0-1 0,0 1 0,-2 22 0,0-4 0,1 0 0,2 0 0,2 0 0,8 37 0,6 65 0,-18-115-1598,0 0 0,-1 0 0,-4 20 0,0-14 1206,-14 41-1,3 1 866,11-25 3129,3 78 0,2-98-4102,0-15 500,0 0 0,0 1 0,-1-1 0,0 0 0,0 0 0,0 0 0,-1-1 0,1 1 0,-2 0 0,1 0 0,0-1 0,-1 0 0,0 1 0,-1-1 0,1 0 0,-1 0 0,0-1 0,0 1 0,0-1 0,-1 0 0,1 0 0,-1 0 0,0-1 0,0 1 0,-1-1 0,1-1 0,-9 4 0,-6 2 0,0 0 0,-1-2 0,0 0 0,-33 3 0,-89 2 0,120-10 0,-624 5-28,499-7-81,-45-4-120,0-7 1,-334-67-1,302 23 229,-264-102 0,422 134 165,-1 3-1,-1 3 1,0 3 0,-94-8-1,-118-15-164,147 18 0,24 5 0,-227-29 0,-3 25 0,322 19 0,-17 0 0,-42 5 0,66-3 0,0 0 0,0 1 0,0 0 0,0 1 0,0 0 0,1 0 0,-17 10 0,15-6 0,0 0 0,0 1 0,1 0 0,1 1 0,-1 0 0,2 1 0,-1 0 0,2 0 0,-1 1 0,2 0 0,-1 1 0,-9 24 0,9-13 0,1-1 0,1 1 0,1 1 0,1-1 0,1 0 0,1 44 0,12 258 0,-9-317 0,0-1 0,1 1 0,0-1 0,0 0 0,1 1 0,0-1 0,0 0 0,1-1 0,0 1 0,1 0 0,0-1 0,0 0 0,0 0 0,1-1 0,0 0 0,0 0 0,0 0 0,1 0 0,0-1 0,13 8 0,11 3 0,0-1 0,0-2 0,63 18 0,-93-31 0,119 33 2,132 18 1,133 2-33,-238-35-36,15 3 3,502 58-200,6-44 132,165-50 459,-70 0-254,-529 13-624,765 4 366,-978-2 194,6 0-16,0 2 0,-1 0 0,32 7 0,-53-7 15,0 0 1,0 0-1,0 0 1,0 1-1,0 0 1,-1 1-1,1-1 1,-1 1-1,0 0 0,0 1 1,0 0-1,-1 0 1,0 0-1,0 0 1,0 1-1,7 11 1,0 3 123,-2 1 0,0 0 0,-1 1 0,-2 0 0,8 32 0,-12-38-141,0 0 1,-1 0 0,-1 1 0,0-1 0,-1 0 0,-1 1 0,-1-1-1,-5 25 1,4-33 7,0 1 0,-1 0 0,0-1 0,0 0 0,-1 0 0,0 0 0,-1 0 0,0-1 0,0 0 0,0 0 0,-1-1 0,0 0 0,0 0 0,-1 0 0,0-1 0,-9 5 0,-10 4 0,1-1 0,-2-2 0,-52 15 0,6-8 0,0-4 0,-129 9 0,-157-15 0,299-7 0,-1369-8-1064,433-40 1064,101-80-197,721 100 383,-204-3 0,-177 29 703,551 0-889,-1 2 0,0-1 0,1 1 0,-1-1 0,-10 5 0,13-4 0,1 0 0,0 0 0,0 0 0,-1 1 0,1-1 0,0 1 0,0 0 0,1-1 0,-1 1 0,0 0 0,1 0 0,-1 0 0,1 0 0,-1 0 0,0 4 0,-4 5 0,2 0 0,-1 0 0,1 0 0,1 1 0,0-1 0,1 1 0,0 0 0,1 0 0,0 0 0,2 23 0,1-18 0,1 1 0,0-1 0,2 0 0,0 0 0,1-1 0,13 28 0,4-4 0,1-2 0,2-1 0,2-1 0,62 64 0,-67-78 0,1 0 0,1-1 0,0-1 0,2-2 0,0-1 0,1 0 0,0-3 0,56 22 0,51 15 0,-74-26 0,1-3 0,0-2 0,83 14 0,1047 70 0,-582-79 0,273 4 0,-866-29 0,237 4 0,-193 0 0,-1 3 0,68 17 0,-4 10 0,-2 5 0,-2 5 0,224 119 0,-308-143 0,-1 1 0,-1 1 0,-1 2 0,46 43 0,-67-55 0,-1-1 0,-1 1 0,0 1 0,-1 0 0,0 0 0,-1 1 0,0 0 0,-1 0 0,-1 1 0,-1-1 0,0 2 0,0-1 0,-2 0 0,4 26 0,-6 13 0,-2 0 0,-2-1 0,-18 98 0,20-144 0,0 1 0,-1-1 0,1 0 0,-1 0 0,-1 0 0,1-1 0,-1 1 0,0 0 0,-1-1 0,0 0 0,0 0 0,0 0 0,-1 0 0,1-1 0,-1 1 0,-1-1 0,1-1 0,-1 1 0,0-1 0,0 0 0,-8 4 0,-4 1 0,-1-2 0,0 0 0,0-1 0,-31 5 0,-82 5 0,105-14 0,-742 22-518,694-24 267,-134-1 159,-339-46-1,447 30 87,0-4 0,1-5 0,2-4 0,1-4 0,-124-62 0,202 86 116,-129-62 659,121 61-741,-2 0 0,0 2 0,-38-7-1,65 15-27,0 1 0,0 0 0,0-1 0,0 1 0,0 0 0,0 0 0,0 1 0,0-1 0,0 0 0,0 0 0,0 1 0,0 0 0,0-1 0,0 1 0,1 0 0,-1 0 0,0 0 0,0 0 0,1 0 0,-1 0 0,1 0 0,-1 1 0,1-1 0,-1 0 0,1 1 0,0 0 0,0-1 0,-1 1 0,1 0 0,0-1 0,1 1 0,-1 0 0,0 0 0,0 0 0,1 0 0,-1 2 0,-1 8 0,0 1 0,0-1 0,1 1 0,2 21 0,-1-21 0,7 299 0,-5-297 0,0 0 0,0 0 0,2 0 0,0 0 0,0-1 0,2 0 0,0 0 0,0 0 0,1-1 0,1 0 0,0 0 0,1-1 0,0 0 0,21 20 0,3-1 0,2-2 0,1-1 0,67 40 0,-18-20 3,2-4 0,123 44 0,192 45-113,-401-133 109,656 171-559,-553-153 590,1-3 1,1-6-1,0-4 1,151-12-1,-239 5 71,0-1 1,0-1-1,-1-1 0,33-13 0,61-37-66,-81 38-43,0 2 0,0 1 1,57-18-1,-36 22 8,0 3 0,1 1 0,-1 3 0,74 5 0,-112-2 0,0 1 0,0 1 0,0 0 0,0 1 0,0 0 0,-1 1 0,1 0 0,-1 1 0,20 10 0,-25-10 0,0 0 0,0 0 0,-1 1 0,0 0 0,1 0 0,-2 0 0,1 1 0,-1 0 0,0 0 0,-1 0 0,1 1 0,-2-1 0,1 1 0,-1 0 0,4 15 0,-1 8 0,-2 0 0,-1 0 0,-2 1 0,-1 0 0,-8 58 0,7-73 0,-1 0 0,-1 1 0,0-1 0,-1 1 0,-1-1 0,-1-1 0,0 1 0,-15 26 0,15-33 0,0 0 0,0 0 0,-1-1 0,-1 0 0,0-1 0,0 1 0,0-1 0,-1-1 0,0 0 0,-1 0 0,0-1 0,-19 10 0,-5-3 0,-1-1 0,0-2 0,0-2 0,-67 8 0,-147-3 0,244-13 0,-330-1 0,-62 1 0,364 2 0,0 2 0,0 0 0,0 2 0,-48 16 0,62-16 0,0 2 0,0 0 0,1 1 0,0 0 0,1 2 0,0 0 0,0 1 0,-24 23 0,35-28 0,0 1 0,0-1 0,1 1 0,0 0 0,1 1 0,-1-1 0,2 1 0,-1 0 0,1 0 0,1 0 0,-1 0 0,2 1 0,-2 14 0,1 5 0,2-1 0,1 0 0,7 38 0,-8-60 0,2 0 0,-1-1 0,1 1 0,-1-1 0,2 0 0,-1 1 0,0-1 0,1 0 0,0 0 0,0-1 0,1 1 0,7 7 0,-4-5 0,0-1 0,1 0 0,0 0 0,0-1 0,0 0 0,19 8 0,5-2 0,1-1 0,0-1 0,46 5 0,-59-11 0,49 5 0,1-2 0,0-4 0,-1-3 0,1-3 0,0-2 0,104-25 0,-125 20 0,-26 4 0,0 2 0,1 1 0,0 0 0,0 2 0,36 1 0,-54 1 0,-1 1 0,1 0 0,0 0 0,-1 1 0,1 0 0,-1 0 0,0 0 0,1 0 0,-1 1 0,0 0 0,-1 0 0,1 0 0,0 1 0,-1 0 0,0 0 0,0 0 0,0 0 0,0 0 0,-1 1 0,1 0 0,-1-1 0,0 1 0,-1 1 0,1-1 0,-1 0 0,0 0 0,-1 1 0,2 6 0,-1-6 0,0 1 0,-1 0 0,0 0 0,0 0 0,-1 0 0,0 0 0,0 0 0,-1 0 0,0 0 0,0-1 0,0 1 0,-1 0 0,0 0 0,0-1 0,-1 1 0,0-1 0,0 0 0,-4 7 0,-7 5 0,0-1 0,0 0 0,-2-1 0,-22 18 0,-3 4 0,39-36 0,-1 0 0,1 0 0,0 0 0,0 1 0,0-1 0,0 1 0,0 0 0,1-1 0,-1 1 0,1 0 0,-1 0 0,1 0 0,0 0 0,0 0 0,1 0 0,-1 0 0,0 6 0,2-7 0,-1 1 0,1-1 0,0 1 0,0-1 0,0 1 0,0-1 0,0 0 0,1 0 0,-1 1 0,1-1 0,-1 0 0,1 0 0,0-1 0,0 1 0,0 0 0,0 0 0,0-1 0,0 1 0,0-1 0,0 0 0,1 0 0,2 1 0,8 4 0,0 0 0,1-2 0,0 0 0,-1 0 0,2-1 0,21 1 0,90-1 0,-86-3 0,-21 0 27,0 0 0,0-2-1,26-5 1,-37 5-161,-1 0 1,1-1-1,0 0 0,-1 0 0,0-1 0,0 0 0,0 0 0,0-1 1,0 1-1,6-8 0,34-39-6692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08:29:22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1466 1 24575,'-59'3'0,"1"4"0,-98 21 0,73-11 0,45-10 0,-417 97 0,250-44 0,-83 27 0,277-83 0,0 0 0,0 1 0,1 0 0,0 0 0,0 1 0,-16 13 0,22-16 0,2 0 0,-1 0 0,0 0 0,0 0 0,1 0 0,0 1 0,-1-1 0,1 1 0,1 0 0,-1 0 0,1 0 0,-1-1 0,1 1 0,0 0 0,0 1 0,1-1 0,-1 0 0,1 0 0,0 0 0,0 0 0,1 8 0,1-2 0,1 1 0,0-1 0,1 0 0,-1 0 0,2 0 0,0-1 0,0 0 0,0 0 0,1 0 0,1 0 0,-1-1 0,1 0 0,1-1 0,-1 1 0,1-1 0,1-1 0,10 7 0,3 1 0,1-1 0,1-1 0,0-1 0,1-1 0,45 12 0,3-5 0,1-4 0,130 7 0,152-17 0,-352-3 0,95-5 0,0-4 0,0-4 0,157-42 0,-188 38 0,1 3 0,1 3 0,0 3 0,0 3 0,133 8 0,-195-2 0,0 1 0,-1-1 0,1 1 0,-1 0 0,1 1 0,-1 0 0,0 0 0,0 1 0,0 0 0,-1 0 0,1 0 0,-1 1 0,0 0 0,0 0 0,-1 1 0,0-1 0,1 1 0,-2 0 0,1 1 0,-1-1 0,0 1 0,0 0 0,-1 0 0,4 12 0,-2-4 0,0 1 0,-1 0 0,0 0 0,-2 0 0,0 1 0,-1-1 0,0 1 0,-1-1 0,-1 0 0,-5 30 0,4-41 0,1 0 0,-1 0 0,1 0 0,-1-1 0,-1 1 0,1 0 0,-1-1 0,1 0 0,-1 1 0,-1-1 0,1 0 0,0-1 0,-1 1 0,0-1 0,0 1 0,0-1 0,0 0 0,-1 0 0,-8 4 0,-5 0 0,0-1 0,-1 0 0,1-1 0,-21 2 0,21-4 0,-822 120 0,205-19 0,594-94 0,1 2 0,-54 22 0,79-27 0,0 0 0,0 2 0,1 0 0,0 0 0,1 1 0,0 1 0,0 0 0,-19 23 0,16-15 0,9-12 0,0 1 0,1 0 0,0 0 0,0 0 0,1 1 0,0 0 0,0 0 0,1 0 0,0 1 0,1-1 0,0 1 0,-3 15 0,5-11 0,0 0 0,0 0 0,2 1 0,0-1 0,3 16 0,-3-24 0,0 0 0,1 0 0,0 0 0,0-1 0,0 1 0,1-1 0,-1 0 0,2 1 0,-1-1 0,0 0 0,1-1 0,0 1 0,0-1 0,9 8 0,1-3 0,1 1 0,0-2 0,1 0 0,0-1 0,0 0 0,1-2 0,0 0 0,34 6 0,7-4 0,78 0 0,-100-6 0,1190-2 0,-1129-1 0,0-5 0,144-27 0,-195 24 0,0-3 0,-1-1 0,0-2 0,-1-3 0,-1-1 0,-1-2 0,46-31 0,78-85 0,-6 4 0,-151 128 0,0 1 0,1 0 0,0 0 0,0 1 0,0 1 0,0 0 0,0 0 0,1 1 0,-1 0 0,17 0 0,-6 1 0,1 1 0,-1 2 0,1 0 0,25 6 0,-33-5 0,-1 1 0,1 1 0,-1 0 0,0 1 0,0 0 0,-1 1 0,23 16 0,-17-8 0,-1 0 0,0 1 0,-1 1 0,18 23 0,4 16 0,-2 1 0,37 81 0,-68-127 0,27 53 0,-2 2 0,-4 0 0,31 124 0,-50-155 0,3 44 0,-9-65 0,0 0 0,-2-1 0,1 1 0,-2 0 0,0-1 0,-5 19 0,5-26 0,-1 0 0,0 0 0,-1-1 0,1 1 0,-1-1 0,0 1 0,-1-1 0,1-1 0,-1 1 0,0 0 0,0-1 0,0 0 0,-1 0 0,1-1 0,-1 0 0,0 0 0,0 0 0,0 0 0,0-1 0,-14 3 0,-11 2 0,0-1 0,-1-2 0,-34 1 0,58-5 0,-591 7-309,412-9-249,-1514-3 368,1652 5 187,-30-1 3,-98 13-1,168-11 67,1 0 0,-1 1 0,1 0-1,-1 0 1,1 1 0,0 0 0,-12 6-1,18-7-40,-1 0-1,0 0 0,1 0 0,-1 1 0,1-1 0,0 0 0,-1 1 1,1 0-1,0-1 0,1 1 0,-1 0 0,0 0 0,1 0 0,0 0 1,0 0-1,0 0 0,0 1 0,0-1 0,0 0 0,1 1 1,-1 4-1,3 63-20,0-48-5,-2-1 1,-2 28 0,1-39 0,-6 32 0,3 0 0,1 0 0,3 0 0,4 45 0,-2-79 0,1 1 0,0-1 0,0 0 0,1 0 0,0 0 0,1 0 0,0-1 0,0 0 0,1 0 0,0 0 0,0-1 0,1 0 0,0 0 0,0 0 0,10 6 0,7 5 0,2-2 0,0 0 0,44 19 0,-33-20 0,1-2 0,0-1 0,1-2 0,0-2 0,49 5 0,205 1 0,-232-12 0,1036 1-853,-689-5 949,-24-10-159,-296 4 55,0-3 1,110-30 0,-176 35 62,0 0 0,-1-2-1,1-1 1,38-22 0,-52 26-17,0 0-1,-1-1 1,0 0 0,0 0 0,0 0 0,-1-1 0,0 0 0,0 0 0,-1-1 0,0 0 0,0 0 0,-1 0-1,0 0 1,5-17 0,2-12-38,0 0 0,3 1 0,34-66 0,-40 89 0,0 1 0,1 0 0,0 0 0,1 1 0,0 0 0,1 1 0,0 0 0,0 1 0,1 0 0,0 1 0,1 0 0,0 1 0,19-8 0,-8 7 0,1 0 0,0 2 0,0 1 0,1 1 0,32-2 0,133 7 0,-108 2 0,-49-2 0,1 1 0,-1 2 0,1 2 0,-2 1 0,1 1 0,59 24 0,-69-21 0,0 1 0,0 1 0,-1 1 0,-1 1 0,0 1 0,-1 1 0,-1 1 0,-1 1 0,23 27 0,-31-33 0,0 1 0,-1 0 0,0 0 0,-1 1 0,-1 1 0,0 0 0,-1 0 0,-1 0 0,0 1 0,-2 0 0,0 0 0,0 0 0,-2 0 0,1 29 0,-3 2 0,-10 74 0,6-102 0,0 1 0,-1-1 0,-1 0 0,-1 0 0,-1-1 0,-11 21 0,-2-7 0,0-1 0,-3-1 0,0-1 0,-2-1 0,-1-1 0,-1-1 0,-2-2 0,0-1 0,-54 32 0,10-13 0,-2-4 0,-1-3 0,-111 35 0,-3-14-70,-3-9 1,-1-7-1,-349 25 0,-603-48-209,934-33 531,99 4-39,-269 6-122,215 7-89,55-3-2,-114 3 0,215 0 0,0 0 0,-1 1 0,1 0 0,1 1 0,-1 0 0,1 1 0,-1 0 0,1 1 0,1 0 0,-1 1 0,1 0 0,0 1 0,1 0 0,0 0 0,0 1 0,1 0 0,0 0 0,0 1 0,1 0 0,1 1 0,0 0 0,0 0 0,1 0 0,-6 18 0,0 20 0,3 0 0,2 0 0,1 0 0,6 99 0,0-131 0,2-1 0,0 1 0,0-1 0,2 0 0,0 0 0,1 0 0,0 0 0,12 19 0,11 13 0,39 50 0,-63-92 0,16 23 0,1-2 0,2 0 0,39 35 0,-48-50 0,1 0 0,0-1 0,1-1 0,0 0 0,0-1 0,1-1 0,1-1 0,18 6 0,8-3 0,1-1 0,79 4 0,99-8 0,-171-6 0,-51 1 0,828-15 0,-621 1 0,406-83 0,-598 93 0,44-10 0,67-25 0,-110 32 0,0-1 0,0 0 0,-1-1 0,-1-1 0,0-1 0,0 0 0,28-28 0,-14 10 0,2 2 0,1 0 0,1 3 0,1 0 0,45-21 0,196-77 0,-161 78 0,1 5 0,2 5 0,149-22 0,201 15 0,0 39 0,-320 3 0,-136-2 0,-1 2 0,0 0 0,0 0 0,0 1 0,0 0 0,17 6 0,-23-6 0,1 1 0,-1-1 0,0 1 0,-1 1 0,1-1 0,0 1 0,-1-1 0,0 1 0,0 1 0,0-1 0,0 0 0,-1 1 0,1 0 0,3 8 0,8 21 0,-2 0 0,-1 2 0,-1-1 0,8 55 0,-10-49 0,4 34 0,-2 1 0,-4 1 0,-3-1 0,-8 95 0,2-149 0,-2 0 0,0 1 0,-1-2 0,-1 1 0,-1 0 0,-1-1 0,-1 0 0,-1-1 0,-16 25 0,-3-2 0,-1-1 0,-72 75 0,62-78 0,-1-3 0,-2-1 0,-78 47 0,-151 65 0,150-92 0,-150 46 0,-137 12 0,249-78 0,-270 22 0,-167-40 0,-74-23 0,630 5 0,0-2 0,0-2 0,-67-17 0,-115-47 0,141 42 0,53 19 0,0 1 0,0 1 0,-1 2 0,-40-1 0,-121 9 0,166-1 0,-1 0 0,1 2 0,1 1 0,-1 1 0,1 0 0,0 2 0,-27 15 0,18-7 0,1 2 0,1 2 0,0 0 0,-33 33 0,27-24 0,-1-1 0,-74 41 0,79-52 0,2 1 0,0 1 0,1 2 0,1 1 0,-38 40 0,58-54 0,1 1 0,0 0 0,1 0 0,0 1 0,0 0 0,1 0 0,1 0 0,0 1 0,0 0 0,1 0 0,1 0 0,0 0 0,0 1 0,2-1 0,-1 1 0,2 17 0,0-6 0,0-3 0,1 1 0,0-1 0,6 24 0,-5-38 0,0-1 0,0 1 0,0-1 0,1 1 0,0-1 0,0 0 0,1 0 0,-1 0 0,1-1 0,1 1 0,-1-1 0,1 0 0,0 0 0,6 4 0,10 6 0,1-1 0,1-1 0,0-2 0,1 0 0,1-1 0,-1-1 0,1-2 0,36 7 0,217 19 0,-187-26 0,500 80 0,69 6 0,-39-85 0,-414-10 0,-197 2 0,-1-1 0,1-1 0,-1 0 0,0 0 0,1 0 0,-1-1 0,-1-1 0,13-6 0,67-43 0,-63 36 0,236-138 0,-135 83 0,59-31 0,228-89 0,-211 117 0,-94 37 0,-73 27 0,0 2 0,0 2 0,1 1 0,0 1 0,0 3 0,50 1 0,108 1 0,268 4 0,-449-4 0,-1 1 0,1 0 0,-1 1 0,1 1 0,-1 0 0,0 0 0,0 2 0,0-1 0,-1 1 0,1 1 0,-1 0 0,0 1 0,-1 0 0,0 0 0,0 1 0,0 1 0,-1 0 0,-1 0 0,1 0 0,-1 1 0,-1 0 0,0 1 0,10 19 0,0 7 0,-2 1 0,-1 0 0,-2 1 0,-2 0 0,-1 1 0,-2 0 0,-2 0 0,-2 1 0,-1-1 0,-5 43 0,2-68 0,-1-1 0,-1 1 0,0 0 0,-1-1 0,0 1 0,-2-1 0,0 0 0,0-1 0,-1 1 0,-1-1 0,0-1 0,-17 22 0,12-20 0,0 0 0,-1-1 0,-1-1 0,0 0 0,0-1 0,-1 0 0,-1-2 0,0 0 0,-32 13 0,-71 16 0,-133 23 0,50-14 0,-221 50 0,309-78 0,-203 8 0,-491-27 0,341-2 0,300 0 0,-197 5 0,113 29 0,124-14 0,-379 40 0,339-43 0,-89 12 0,188-15 0,-31 6 0,-146 9 0,-8-27 0,226 3 0,1 2 0,-1 2 0,1 0 0,0 1 0,-44 22 0,30-14 0,-5 3 0,-55 31 0,83-39 0,-1 0 0,2 2 0,-1 0 0,2 0 0,-23 26 0,34-33 0,0 1 0,1 0 0,-1 0 0,2 0 0,-1 1 0,1 0 0,0 0 0,0-1 0,1 1 0,0 1 0,0 10 0,-1 13 0,2 52 0,2-57 0,-2-18 0,1 0 0,1 0 0,0 0 0,0-1 0,1 1 0,0 0 0,0 0 0,1-1 0,0 1 0,0-1 0,1 0 0,1 0 0,-1 0 0,1 0 0,0-1 0,1 0 0,0 0 0,0-1 0,0 1 0,1-1 0,0 0 0,9 5 0,9 4 0,1-1 0,0-1 0,1-2 0,35 11 0,120 24 0,-166-43 0,227 43-530,435 24-1,252-55-1173,-839-15 1552,115 1 220,630-9-628,-810 7 787,-1-1 1,1 0-1,37-10 1,-52 9 12,0-1 1,0 0-1,-1-1 0,1 0 1,-1 0-1,0-1 1,-1-1-1,1 0 0,15-15 1,9-8-228,1 1 0,0 2 0,2 2 0,1 1 0,2 2 0,0 1 0,66-23 0,-17 15-16,1 3 0,149-23 0,-110 33 3,133 0 0,131 17 0,-218 2 0,205-1 0,-362-1 0,0 1 0,0 0 0,-1 1 0,1 1 0,-1 1 0,0 0 0,22 11 0,-5 0 0,-2 1 0,48 35 0,-71-46 0,0 1 0,-1 0 0,1 0 0,-2 1 0,1 0 0,-1 0 0,-1 1 0,0 0 0,0 0 0,6 13 0,-7-10 0,0 1 0,-1 0 0,-1 0 0,0 0 0,-1 1 0,0-1 0,0 26 0,-2-7 0,1-12 0,-1 0 0,-1 0 0,0 0 0,-6 25 0,5-39 0,0 0 0,0 1 0,-1-1 0,0 0 0,0 0 0,0 0 0,-1 0 0,1-1 0,-2 1 0,1-1 0,0 0 0,-1 0 0,0-1 0,0 1 0,-1-1 0,1 0 0,-7 3 0,-30 15 0,-1-1 0,-76 24 0,-101 18 0,-457 62 0,628-117 0,-363 46 0,-657 2 0,-1340-59 0,1490 3 0,892 0 0,18-1 0,0 0 0,0 1 0,0 0 0,0 1 0,0 0 0,0 0 0,0 1 0,0 0 0,0 0 0,-13 7 0,20-8 0,0 1 0,1-1 0,-1 1 0,0 0 0,1-1 0,-1 1 0,1 0 0,-1 0 0,1 0 0,0 0 0,0 1 0,0-1 0,0 0 0,0 0 0,0 1 0,1-1 0,-1 0 0,1 1 0,-1 3 0,3 51 0,0-38 0,-1 21 0,2 0 0,2 0 0,2 0 0,1-1 0,20 56 0,-7-46 0,2-1 0,1-1 0,3-1 0,2-2 0,47 57 0,-52-74 0,1 0 0,1-1 0,1-2 0,1-1 0,1-1 0,1-1 0,1-2 0,59 27 0,-66-37 0,1-1 0,0-1 0,0-1 0,0-1 0,46 2 0,132-10 0,-128-1 0,215-11 0,-206 7 0,120-29 0,-114 13 0,-1-4 0,139-64 0,75-57 0,-255 125 0,2 2 0,1 2 0,0 2 0,1 2 0,1 3 0,77-9 0,416-13 0,4 34 0,-321 3 0,301 26 0,-407-12 0,0 5 0,147 45 0,-129-22 0,248 70 0,-369-109 0,22 5 0,64 24 0,-95-29 0,0 0 0,0 0 0,-1 1 0,0 0 0,0 1 0,0 0 0,-1 0 0,0 1 0,0 1 0,12 15 0,-17-17 0,-1 0 0,1 0 0,-1 0 0,-1 1 0,1-1 0,-1 1 0,-1 0 0,1-1 0,-1 1 0,-1 0 0,0 12 0,0-5 0,-1 0 0,0 0 0,-1 0 0,-1 0 0,-5 16 0,2-17 0,0 0 0,-1-1 0,0 0 0,-1 0 0,0-1 0,-1 0 0,0 0 0,-1-1 0,-1 0 0,1-1 0,-2 0 0,1-1 0,-27 16 0,4-6 0,-1-1 0,0-1 0,-2-3 0,-45 13 0,-51 6 0,-178 19 0,205-36 0,-249 32 0,-532 4 0,-1143-58 0,1724 4 0,-340 5 0,546 3 0,1 4 0,-107 26 0,177-27 0,0 1 0,1 1 0,1 1 0,0 1 0,1 2 0,-26 18 0,-29 16 0,75-46 0,-210 108 0,83-46 0,115-55 0,0 1 0,1 1 0,1 0 0,0 1 0,-17 18 0,29-26 0,0 0 0,1 1 0,-1-1 0,1 1 0,0 0 0,0 0 0,1 0 0,0 0 0,0 1 0,0-1 0,0 7 0,1-9 0,1 0 0,-1 0 0,1 0 0,0 0 0,0 0 0,1 0 0,-1 0 0,1-1 0,0 1 0,0 0 0,0 0 0,0 0 0,1-1 0,-1 1 0,1-1 0,0 1 0,0-1 0,0 0 0,5 5 0,1-1 0,0 0 0,1-1 0,-1-1 0,2 1 0,-1-2 0,0 1 0,19 5 0,77 17 0,-83-22 0,337 95 0,-127-32 0,217 49 0,-364-92 0,90 39 0,44 14 0,-121-51 0,0-4 0,2-5 0,184 11 0,141-32 0,-408 2 0,0-1 0,0-1 0,-1 0 0,1-1 0,-1-1 0,0-1 0,0 0 0,-1-1 0,26-15 0,-22 9 0,-1-1 0,-1-1 0,0 0 0,-1-1 0,0-1 0,22-32 0,26-50 0,-49 71 0,2 1 0,1 1 0,1 0 0,1 2 0,2 0 0,25-22 0,-35 38 0,0 0 0,0 1 0,0 0 0,1 1 0,0 1 0,1 0 0,-1 1 0,17-3 0,115-14 0,-136 20 0,644-16 0,-509 18 0,1513 2-921,-1606-4 921,71 3 0,-110-1 0,0 1 0,0 0 0,0 0 0,0 2 0,0-1 0,0 1 0,13 8 0,-21-10 42,-1 0-1,0 0 1,0 1 0,0-1-1,0 1 1,0 0 0,0 0-1,-1 0 1,1 0 0,-1 0-1,0 1 1,0-1 0,0 1-1,0-1 1,-1 1 0,1 0-1,-1 0 1,0-1 0,0 1-1,0 6 1,0 6-33,-1 1 0,0-1 1,-5 29-1,1-6 0,4-21-9,-1 0 0,-1-1 0,-1 1 0,0-1 0,-1 0 0,-1 0 0,-1 0 0,0 0 0,-1-1 0,-1 0 0,0-1 0,-17 23 0,5-14 0,-2 0 0,0-2 0,-1-1 0,-50 35 0,-117 60 0,79-51 0,-4 0 0,-2-5 0,-4-5 0,-1-5 0,-3-6 0,-141 31 0,-380 71 0,564-131 0,-158 7 0,-88-22 0,183-2 0,-25-3 0,1-7 0,-274-56 0,285 40 0,0 7 0,-314-1 0,376 22 0,-91 2 0,157 2 0,1 2 0,0 0 0,-54 22 0,27-9 0,45-16 0,-48 15 0,0 3 0,-65 33 0,107-46 0,1 1 0,0 1 0,1 1 0,0 0 0,1 1 0,0 0 0,1 1 0,0 1 0,1 0 0,0 1 0,-17 30 0,16-20 0,-5 7 0,-13 36 0,27-56 0,0 1 0,0-1 0,1 1 0,1 0 0,0 0 0,0 21 0,2-34 0,0 22 0,0 0 0,2 0 0,7 33 0,-8-50 0,0 1 0,0-1 0,1-1 0,0 1 0,0 0 0,0 0 0,0-1 0,1 1 0,0-1 0,0 0 0,0 0 0,0 0 0,1 0 0,0 0 0,-1-1 0,1 0 0,1 1 0,-1-2 0,0 1 0,1 0 0,7 3 0,7-2 0,-1 1 0,1-2 0,0-1 0,20 1 0,-8-1 0,614 63 0,-313-30 0,-99-4 0,78 7 0,-304-38 0,0 1 0,0-1 0,0 0 0,0-1 0,0 1 0,0-2 0,0 1 0,0-1 0,0 0 0,0 0 0,10-5 0,-12 3 0,0 1 0,-1-1 0,1 0 0,0 0 0,-1-1 0,0 1 0,0-1 0,-1 0 0,1 0 0,-1 0 0,0-1 0,0 1 0,2-9 0,12-35 0,-2 0 0,14-88 0,-18 78 0,28-88 0,-34 133 0,9-26 0,1 1 0,24-42 0,-34 71 0,1 0 0,0 0 0,1 1 0,0-1 0,1 2 0,0-1 0,0 1 0,1 1 0,0-1 0,0 1 0,1 1 0,19-11 0,-10 10 0,0 1 0,0 1 0,1 0 0,-1 2 0,34-3 0,106 6 0,-102 1 0,54 5 0,0 4 0,0 5 0,207 57 0,-114-8 0,211 98 0,-402-156 0,10 3 0,-1 1 0,-1 1 0,0 0 0,20 16 0,-39-25 0,1 0 0,-1 0 0,0 0 0,1 1 0,-1-1 0,0 1 0,0-1 0,-1 1 0,1 0 0,0-1 0,-1 1 0,0 0 0,0 0 0,0 0 0,0 0 0,0 0 0,0 0 0,0 6 0,-2-5 0,1 1 0,-1 0 0,1 0 0,-2-1 0,1 1 0,0-1 0,-1 1 0,0-1 0,0 1 0,0-1 0,-3 5 0,-7 7 0,0-1 0,0-1 0,-2 1 0,-28 22 0,-11 5 0,-2-3 0,-106 58 0,-132 43 0,249-120 0,-53 21 0,-1-5 0,-2-4 0,-2-4 0,0-4 0,-132 12 0,-119 11 0,-244 20 0,-283-58 0,481-12 0,340 4 0,0 3 0,0 3 0,1 2 0,0 2 0,1 4 0,0 1 0,-97 44 0,134-50 0,0 2 0,1 0 0,0 1 0,1 1 0,-17 17 0,29-24 0,1-1 0,0 0 0,1 1 0,-1 0 0,1 0 0,1 1 0,-1-1 0,1 1 0,0 0 0,1-1 0,0 1 0,-2 16 0,1 7 0,1 64 0,2-74 0,0-7 0,0-1 0,1 1 0,0 0 0,1-1 0,1 1 0,0-1 0,1 0 0,0 0 0,1 0 0,0 0 0,1-1 0,1 0 0,0 0 0,0-1 0,1 0 0,12 13 0,11 4 0,0 0 0,3-2 0,0-1 0,37 20 0,21 14 0,-63-39 0,1-1 0,51 24 0,-64-36 0,0-1 0,1 0 0,-1-2 0,1 0 0,0 0 0,0-2 0,22 0 0,-14-2 0,0-2 0,0-1 0,0-2 0,-1 0 0,1-1 0,-1-2 0,32-14 0,165-92 0,-80 36 0,-72 44 0,0 2 0,2 4 0,2 2 0,0 4 0,133-21 0,119 23 0,3 24 0,-171 0 0,-134-4 0,-1 0 0,0 0 0,0 2 0,43 8 0,-60-8 0,0 0 0,0 0 0,0 0 0,0 1 0,0 0 0,0 0 0,-1 0 0,1 1 0,-1 0 0,0 0 0,0 0 0,-1 1 0,1 0 0,-1-1 0,0 2 0,0-1 0,-1 0 0,5 10 0,1 9 0,-1 0 0,-1 1 0,-1 0 0,-2 0 0,0 1 0,-2-1 0,-1 1 0,-2 30 0,1-44 0,-1-1 0,0 0 0,-1 0 0,0 0 0,-1 0 0,0 0 0,-1 0 0,0-1 0,0 1 0,-1-1 0,-1 0 0,0-1 0,0 1 0,-1-1 0,0 0 0,0-1 0,-1 0 0,0 0 0,-1-1 0,0 0 0,0 0 0,0-1 0,-1 0 0,-15 6 0,-21 6 0,0-3 0,-1-2 0,-1-2 0,-82 8 0,102-15 0,-709 52 0,-6-54 0,519-4 0,-243 0 0,454 2 0,1 2 0,0 0 0,0 1 0,0 0 0,0 0 0,-19 10 0,-9 1 0,22-8 0,-8 2 0,0 0 0,1 2 0,-47 25 0,67-31 0,-1-1 0,1 1 0,0 0 0,0 0 0,0 0 0,0 1 0,1 0 0,0 0 0,0 0 0,0 0 0,0 1 0,1-1 0,0 1 0,0 0 0,1 0 0,0 0 0,0 1 0,0-1 0,0 0 0,1 1 0,0 11 0,1-14-50,0 0-1,0 1 1,1-1-1,0 0 0,0 0 1,0 0-1,0 0 1,1 0-1,-1 0 1,1 0-1,0-1 0,1 1 1,-1-1-1,0 1 1,1-1-1,0 0 1,0 0-1,0 0 0,0 0 1,0 0-1,0-1 1,1 1-1,0-1 1,-1 0-1,1 0 1,4 1-1,17 6-6775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08:30:36.23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8649 444 24575,'-253'-76'0,"-42"-11"0,-332-25-31,489 91-99,-897-92-1160,-11 78 241,-49 38 1049,552 0 0,-145 21-145,573-12 77,1 4 1,0 6-1,-213 69 1,263-65 72,1 2 0,2 4 1,0 1-1,3 4 0,-103 84 1,99-67 456,3 3 1,2 3 0,4 2-1,-73 107 1,108-141-356,1 1 0,1 1 1,-16 45-1,25-56-87,1 0 0,1 1 0,1 0 1,1 0-1,1 0 0,0 38 0,2-53-20,0-1 0,1 1 0,0 0 0,-1 0 0,2 0 0,-1-1 0,1 1 0,-1 0 0,1-1 0,0 0 0,1 1 0,-1-1 0,1 0 0,0 0 0,0 0 0,6 5 0,-1-2 0,1-1 0,0 0 0,0 0 0,0-1 0,1 0 0,19 6 0,26 7 0,1-3 0,1-3 0,101 10 0,417 15-839,10-31-574,-466-5 1203,1617-6-569,363 3 367,-870 79-524,-14 102-165,-964-138 1103,278 56 501,-428-72-407,-1 5 0,-1 4 0,106 52 0,-117-42 738,105 71 1,-157-91-487,-2 2 0,-1 2-1,-1 1 1,-1 1 0,40 52-1,-34-31-103,-3 1 0,31 65-1,-48-84-190,-3 0-1,-1 2 1,-1 0-1,-2 0 1,6 39-1,-14-66-52,-1 0 0,0-1 0,-1 1 0,0 0 0,0 0 0,-1-1 0,0 1 0,0 0 0,-1 0 0,1-1 0,-2 1 0,-5 12 0,3-11 0,-1-1 0,0 0 0,-1 0 0,1-1 0,-1 0 0,-1 0 0,1-1 0,-1 1 0,0-2 0,-9 6 0,-36 20-42,-1-2 0,-1-2 0,-105 34 0,69-34-146,-172 26 0,-467-9-402,-889-44-2011,891-6 1157,-2017 4-244,1753 2 4552,867 4-1740,-237 37-1,-114 68 633,-242 133-1756,329-102 0,317-116 0,-287 107 0,287-100 0,1 3 0,-123 80 0,151-85 0,19-14 0,0 1 0,1 1 0,1 1 0,-28 31 0,48-47 0,0 0 0,0 0 0,1 0 0,-1 1 0,1-1 0,-1 0 0,1 1 0,0-1 0,0 1 0,0 0 0,0-1 0,0 1 0,1 0 0,-1 0 0,1 0 0,0-1 0,0 1 0,0 0 0,0 0 0,1 4 0,0-4 0,1 1 0,-1 0 0,1-1 0,0 0 0,0 1 0,0-1 0,1 0 0,-1 0 0,1 0 0,0-1 0,-1 1 0,1-1 0,4 4 0,10 4 0,-1-1 0,1 0 0,0-2 0,1 1 0,18 4 0,56 13 21,184 27-1,105-17-225,361-7-959,12 0-142,-16 44 1178,13 1 153,196-43-717,-556-24 511,179 29-218,0 26-268,-258-26 474,1029 145 136,-468-56 59,-746-107-3,631 89 9,-11 42 90,-255 6 359,-404-118-10,-2 3 0,-2 5 1,113 76-1,-175-104-125,1 1-1,-2 1 1,0 1-1,26 33 1,-37-40-230,-1 0 1,-1 1-1,0 0 1,-1 0-1,0 1 1,-1 0-1,-1 0 1,0 1 0,5 26-1,-4 8-82,-3 0 0,-1 0 0,-9 91 0,5-117-10,-2 0 0,0 0 0,-2-1 0,0 0 0,-2 0 0,0 0 0,-1-1 0,-1 0 0,-16 23 0,10-21 0,-1 0 0,-2-2 0,0 0 0,-1-1 0,0 0 0,-43 28 0,15-18 0,-2-1 0,-1-3 0,-1-3 0,-1-1 0,-1-3 0,-1-2 0,-58 9 0,-34 1-289,-214 11-1,-157-24-421,491-13 700,-1614-3-1850,866-2 1300,-15-11 561,2-41 0,204-15-366,-62-7-423,-7 35 353,-420 56 476,8 85-2,754-54-38,-726 108 0,630-75 797,301-52-383,-179 70 0,248-79-297,1 0-1,1 3 1,1 1-1,0 2 0,-36 30 1,53-37-26,0 0-1,1 2 1,1 0 0,1 0 0,0 1-1,1 1 1,1 1 0,1 0-1,1 0 1,-12 32 0,9-10 53,3 1 1,1 0 0,2 1-1,2-1 1,2 1-1,3 55 1,4-42 35,2-1 1,2 0-1,3 0 1,24 74-1,-19-84-180,2 0 0,48 85 0,-51-107 0,1 0 0,1-1 0,1 0 0,1-2 0,1 0 0,30 25 0,-34-35 0,0-1 0,0 0 0,1-1 0,1-1 0,-1-1 0,1 0 0,0-1 0,24 4 0,19 1 0,76 3 0,576 0-615,-524-15 288,5683-4-9207,-3353 5 7880,-987 0 2777,-1015 14 428,-416-5-676,-1 4 0,0 4 1,101 32-1,-169-39-472,0 2 0,-1 1 0,0 1 0,-1 1 0,-1 2-1,0 1 1,32 27 0,-44-30-175,0 1 0,-1 1-1,0 0 1,-1 1 0,-1 1-1,-1 0 1,-1 1 0,-1 0-1,0 1 1,-2 0 0,9 29-1,-9-20-227,0 1 0,-3 1 0,0-1 0,-3 1 0,0 0 0,-2 0 0,-1 0 0,-2 0 0,-1 0 0,-1 0 0,-2 0 0,-1-1 0,-2 0 0,-1 0 0,-1-1 0,-1-1 0,-2 0 0,-19 29 0,8-22-23,-1-1 1,-2-2-1,-1-1 0,-2-1 0,-1-1 1,-39 27-1,21-22-65,-1-3 0,-2-1 0,-102 41 0,40-31-44,-2-5 0,-1-6-1,-225 29 1,-400-8-397,-8-50-867,552-3 1315,-1009-52-1882,-984-209 1767,1944 229-394,-587-74 216,481 76 1162,-465 18 1,698 20-257,1 6 0,0 5 0,-215 60 0,222-44-551,-422 117 662,-409 106-518,652-158 301,242-77-318,2 2 0,1 2 0,-72 51 1,105-66-56,0 1 1,1 1 0,0 0 0,1 1 0,1 0 0,0 0 0,-18 30 0,22-30-12,1 1 1,1-1-1,0 1 1,1 0-1,0 0 1,1 0 0,0 0-1,1 1 1,1 25-1,1-14-42,1-1 0,1 1 0,1-1 0,9 30 0,-8-40 0,1 0 0,1 0 0,1 0 0,0-1 0,1 0 0,0-1 0,20 25 0,-12-21 0,1 0 0,0-1 0,2-1 0,-1 0 0,2-2 0,0 0 0,1-1 0,0-2 0,0 0 0,1-1 0,0-1 0,44 10 0,15-3 0,1-3 0,109 1 0,-183-13 0,664 11-725,-135-7-19,271 48 17,2 33-298,36 3 470,153-40 212,-3-50-322,181 3 208,-917 7 839,444 71 0,-578-52-50,214 73 0,-253-66-184,-1 3 0,-2 4 0,90 60 0,-143-81 162,-2 1-1,0 2 0,-1 0 1,-1 2-1,26 32 0,-42-44-211,-1 1-1,-1 0 1,0 0-1,0 1 1,-2 0-1,0 1 1,0-1-1,-2 1 1,0 0-1,-1 1 1,0-1-1,-1 1 1,0 19-1,-2 8-97,-8 83 0,4-108 0,0-1 0,-2 0 0,0 0 0,-1 0 0,0-1 0,-2 0 0,-9 17 0,5-16 0,-1 0 0,0-1 0,-1-1 0,-1 0 0,0-1 0,-2 0 0,1-2 0,-2 0 0,1 0 0,-2-2 0,0 0 0,0-2 0,-39 14 0,-16 1 0,-2-3 0,-116 15 0,182-34 0,-382 52-534,-412 3 0,-405-51-985,782-9 1349,-1495-1-436,1883 3 1012,1 2 0,-1 2-1,0 1 1,1 2 0,0 1 0,0 3 0,-37 14 0,-22 13-321,-171 77-26,235-97-64,1 1 0,1 2 1,1 1-1,0 1 1,-46 46-1,68-59 5,0 1 0,0 0 0,1 1 0,1-1 0,0 2 0,0-1 0,1 0 0,0 1 0,1 0 0,0 0 0,1 0 0,-2 20 0,1 9 0,3-1 0,4 64 0,1-30 0,-4-63 0,1 0 0,0 0 0,1 0 0,0 0 0,1 0 0,0 0 0,1-1 0,0 0 0,0 1 0,8 11 0,-1-7 0,0 0 0,0 0 0,2-1 0,0-1 0,20 17 0,11 4 0,2-1 0,1-2 0,1-2 0,56 24 0,215 74 0,292 51 0,-600-175 0,427 94 0,-366-82 0,155 23 0,387 17 0,233-51 0,-462-8 0,-294 4-682,142 20-1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28-2-2025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28-2-2025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28-2-2025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28-2-2025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28-2-2025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28-2-2025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28-2-2025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28-2-2025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28-2-2025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28-2-2025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28-2-2025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28-2-2025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400" dirty="0"/>
              <a:t>H5.3 Soorten hoeken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7" name="Afbeelding 6" descr="Afbeelding met fruit, tekening, Menselijk gezicht, illustratie&#10;&#10;Automatisch gegenereerde beschrijving">
            <a:extLst>
              <a:ext uri="{FF2B5EF4-FFF2-40B4-BE49-F238E27FC236}">
                <a16:creationId xmlns:a16="http://schemas.microsoft.com/office/drawing/2014/main" id="{D15B0D19-75FA-DAC9-8680-88F1C04BED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9107" y="2583419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C8126-AEB9-8C61-3A36-85412EB5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Koers-hoek-meter</a:t>
            </a:r>
          </a:p>
        </p:txBody>
      </p:sp>
      <p:pic>
        <p:nvPicPr>
          <p:cNvPr id="1026" name="Picture 2" descr="Koershoekmeter">
            <a:extLst>
              <a:ext uri="{FF2B5EF4-FFF2-40B4-BE49-F238E27FC236}">
                <a16:creationId xmlns:a16="http://schemas.microsoft.com/office/drawing/2014/main" id="{987A7DA3-6AFD-15E4-2329-A92E867DB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11867"/>
          <a:stretch/>
        </p:blipFill>
        <p:spPr bwMode="auto">
          <a:xfrm>
            <a:off x="5329380" y="237834"/>
            <a:ext cx="6387870" cy="63476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3A3140D-32F8-95F2-03DA-695F93481F49}"/>
              </a:ext>
            </a:extLst>
          </p:cNvPr>
          <p:cNvSpPr txBox="1"/>
          <p:nvPr/>
        </p:nvSpPr>
        <p:spPr>
          <a:xfrm>
            <a:off x="1209964" y="1976582"/>
            <a:ext cx="3325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In totaal 360 graden.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De rode lijn kun je draaien om hoeken te meten en tekenen.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Er staan windrichtingen op. </a:t>
            </a:r>
          </a:p>
        </p:txBody>
      </p:sp>
    </p:spTree>
    <p:extLst>
      <p:ext uri="{BB962C8B-B14F-4D97-AF65-F5344CB8AC3E}">
        <p14:creationId xmlns:p14="http://schemas.microsoft.com/office/powerpoint/2010/main" val="129264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01C25-4470-90CD-D9BC-5C7C39B9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Scherpe hoek</a:t>
            </a:r>
          </a:p>
        </p:txBody>
      </p:sp>
      <p:pic>
        <p:nvPicPr>
          <p:cNvPr id="3" name="Picture 2" descr="Koershoekmeter">
            <a:extLst>
              <a:ext uri="{FF2B5EF4-FFF2-40B4-BE49-F238E27FC236}">
                <a16:creationId xmlns:a16="http://schemas.microsoft.com/office/drawing/2014/main" id="{DFCF7DB0-D829-C633-8D2C-5BD591F0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11867"/>
          <a:stretch/>
        </p:blipFill>
        <p:spPr bwMode="auto">
          <a:xfrm>
            <a:off x="5329380" y="237834"/>
            <a:ext cx="6387870" cy="63476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3DF590D-9728-AA70-5B62-8F23156E1AD1}"/>
              </a:ext>
            </a:extLst>
          </p:cNvPr>
          <p:cNvSpPr txBox="1"/>
          <p:nvPr/>
        </p:nvSpPr>
        <p:spPr>
          <a:xfrm>
            <a:off x="1294363" y="2235773"/>
            <a:ext cx="2992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Tussen de 1 en 89 graden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B71E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In het eerste kwart van de koershoekmeter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B71E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Voorbeeld: </a:t>
            </a:r>
          </a:p>
        </p:txBody>
      </p:sp>
      <p:pic>
        <p:nvPicPr>
          <p:cNvPr id="9" name="Afbeelding 8" descr="Afbeelding met tekst, schermopname, lijn, diagram&#10;&#10;Door AI gegenereerde inhoud is mogelijk onjuist.">
            <a:extLst>
              <a:ext uri="{FF2B5EF4-FFF2-40B4-BE49-F238E27FC236}">
                <a16:creationId xmlns:a16="http://schemas.microsoft.com/office/drawing/2014/main" id="{237B694A-C780-ECC4-A962-AC2C3C1C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046" r="34871" b="49845"/>
          <a:stretch/>
        </p:blipFill>
        <p:spPr>
          <a:xfrm>
            <a:off x="3094181" y="3656560"/>
            <a:ext cx="1819564" cy="1968385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5E7FF6B-6F3E-078E-7DA4-EEBF2AEC31CF}"/>
              </a:ext>
            </a:extLst>
          </p:cNvPr>
          <p:cNvCxnSpPr/>
          <p:nvPr/>
        </p:nvCxnSpPr>
        <p:spPr>
          <a:xfrm>
            <a:off x="8469745" y="378691"/>
            <a:ext cx="0" cy="30503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6F9A5FD-42A2-5D2A-8D07-A98E110D8673}"/>
              </a:ext>
            </a:extLst>
          </p:cNvPr>
          <p:cNvCxnSpPr/>
          <p:nvPr/>
        </p:nvCxnSpPr>
        <p:spPr>
          <a:xfrm flipV="1">
            <a:off x="8469745" y="1764145"/>
            <a:ext cx="2733964" cy="16648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DAC60C5F-FE10-7B43-7E79-318D2D92C326}"/>
                  </a:ext>
                </a:extLst>
              </p14:cNvPr>
              <p14:cNvContentPartPr/>
              <p14:nvPr/>
            </p14:nvContentPartPr>
            <p14:xfrm>
              <a:off x="8559760" y="460742"/>
              <a:ext cx="2212920" cy="2611080"/>
            </p14:xfrm>
          </p:contentPart>
        </mc:Choice>
        <mc:Fallback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DAC60C5F-FE10-7B43-7E79-318D2D92C3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3640" y="454622"/>
                <a:ext cx="2225160" cy="262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83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FC14B-55CF-DF3A-AF97-ACC033E5C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A477A-7627-A5ED-0522-86267ECDD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Rechte hoek</a:t>
            </a:r>
          </a:p>
        </p:txBody>
      </p:sp>
      <p:pic>
        <p:nvPicPr>
          <p:cNvPr id="3" name="Picture 2" descr="Koershoekmeter">
            <a:extLst>
              <a:ext uri="{FF2B5EF4-FFF2-40B4-BE49-F238E27FC236}">
                <a16:creationId xmlns:a16="http://schemas.microsoft.com/office/drawing/2014/main" id="{95FBBDC6-0709-9297-ABE4-5B8A88739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11867"/>
          <a:stretch/>
        </p:blipFill>
        <p:spPr bwMode="auto">
          <a:xfrm>
            <a:off x="5329380" y="237834"/>
            <a:ext cx="6387870" cy="63476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48D30E3-DA34-9A88-2A56-E0F905236099}"/>
              </a:ext>
            </a:extLst>
          </p:cNvPr>
          <p:cNvSpPr txBox="1"/>
          <p:nvPr/>
        </p:nvSpPr>
        <p:spPr>
          <a:xfrm>
            <a:off x="1294363" y="2235773"/>
            <a:ext cx="29925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Precies 90 graden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B71E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Ook wel loodrecht genoemd.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B71E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Denk aan het blokje in de hoek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B71E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Je maakt een L met je vingers.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B71E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Voorbeeld: </a:t>
            </a:r>
          </a:p>
        </p:txBody>
      </p:sp>
      <p:pic>
        <p:nvPicPr>
          <p:cNvPr id="7" name="Afbeelding 6" descr="Afbeelding met tekst, schermopname, Lettertype, lijn&#10;&#10;Door AI gegenereerde inhoud is mogelijk onjuist.">
            <a:extLst>
              <a:ext uri="{FF2B5EF4-FFF2-40B4-BE49-F238E27FC236}">
                <a16:creationId xmlns:a16="http://schemas.microsoft.com/office/drawing/2014/main" id="{863DC596-C991-16FA-5775-6C94ACFE14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9822"/>
          <a:stretch/>
        </p:blipFill>
        <p:spPr>
          <a:xfrm>
            <a:off x="3946236" y="4429067"/>
            <a:ext cx="1937327" cy="2156460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8704CCD-7309-C26C-472E-E9F9533CA233}"/>
              </a:ext>
            </a:extLst>
          </p:cNvPr>
          <p:cNvCxnSpPr/>
          <p:nvPr/>
        </p:nvCxnSpPr>
        <p:spPr>
          <a:xfrm>
            <a:off x="8451273" y="415636"/>
            <a:ext cx="0" cy="299604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6CC694B-4F95-031F-C8DE-F897926B66AB}"/>
              </a:ext>
            </a:extLst>
          </p:cNvPr>
          <p:cNvCxnSpPr>
            <a:cxnSpLocks/>
            <a:stCxn id="3" idx="6"/>
          </p:cNvCxnSpPr>
          <p:nvPr/>
        </p:nvCxnSpPr>
        <p:spPr>
          <a:xfrm flipH="1">
            <a:off x="8451273" y="3411681"/>
            <a:ext cx="3265977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3DA3E57C-26E8-9D5F-BE17-6EFB06A4F4BA}"/>
                  </a:ext>
                </a:extLst>
              </p14:cNvPr>
              <p14:cNvContentPartPr/>
              <p14:nvPr/>
            </p14:nvContentPartPr>
            <p14:xfrm>
              <a:off x="8605480" y="442742"/>
              <a:ext cx="2883240" cy="2867760"/>
            </p14:xfrm>
          </p:contentPart>
        </mc:Choice>
        <mc:Fallback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3DA3E57C-26E8-9D5F-BE17-6EFB06A4F4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9360" y="436622"/>
                <a:ext cx="2895480" cy="28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90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0604C-91D1-6EFE-2A24-7D24F9582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610EB-93A2-4C66-1EA2-D13542C2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Stompe hoek</a:t>
            </a:r>
          </a:p>
        </p:txBody>
      </p:sp>
      <p:pic>
        <p:nvPicPr>
          <p:cNvPr id="3" name="Picture 2" descr="Koershoekmeter">
            <a:extLst>
              <a:ext uri="{FF2B5EF4-FFF2-40B4-BE49-F238E27FC236}">
                <a16:creationId xmlns:a16="http://schemas.microsoft.com/office/drawing/2014/main" id="{59FBF165-D0B8-2868-A3E7-43142D781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11867"/>
          <a:stretch/>
        </p:blipFill>
        <p:spPr bwMode="auto">
          <a:xfrm>
            <a:off x="5329380" y="237834"/>
            <a:ext cx="6387870" cy="63476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FE2FBB9-FB78-D8E6-A13C-6F598E4D5990}"/>
              </a:ext>
            </a:extLst>
          </p:cNvPr>
          <p:cNvSpPr txBox="1"/>
          <p:nvPr/>
        </p:nvSpPr>
        <p:spPr>
          <a:xfrm>
            <a:off x="1294363" y="2235773"/>
            <a:ext cx="36984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Tussen de 91 en 179 graden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B71E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In het eerste en tweede kwart van</a:t>
            </a:r>
          </a:p>
          <a:p>
            <a:r>
              <a:rPr lang="nl-NL" dirty="0">
                <a:solidFill>
                  <a:srgbClr val="B71E42"/>
                </a:solidFill>
              </a:rPr>
              <a:t>    de geodriehoek.</a:t>
            </a:r>
          </a:p>
          <a:p>
            <a:endParaRPr lang="nl-NL" dirty="0">
              <a:solidFill>
                <a:srgbClr val="B71E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Voorbeeld: </a:t>
            </a:r>
          </a:p>
          <a:p>
            <a:endParaRPr lang="nl-NL" dirty="0">
              <a:solidFill>
                <a:srgbClr val="B71E42"/>
              </a:solidFill>
            </a:endParaRPr>
          </a:p>
          <a:p>
            <a:endParaRPr lang="nl-NL" dirty="0">
              <a:solidFill>
                <a:srgbClr val="B71E42"/>
              </a:solidFill>
            </a:endParaRPr>
          </a:p>
        </p:txBody>
      </p:sp>
      <p:pic>
        <p:nvPicPr>
          <p:cNvPr id="6" name="Afbeelding 5" descr="Afbeelding met tekst, schermopname, Lettertype, lijn&#10;&#10;Door AI gegenereerde inhoud is mogelijk onjuist.">
            <a:extLst>
              <a:ext uri="{FF2B5EF4-FFF2-40B4-BE49-F238E27FC236}">
                <a16:creationId xmlns:a16="http://schemas.microsoft.com/office/drawing/2014/main" id="{987AAF15-6019-9ED9-6951-001E5C1B17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611" r="40476"/>
          <a:stretch/>
        </p:blipFill>
        <p:spPr>
          <a:xfrm>
            <a:off x="3001818" y="3847886"/>
            <a:ext cx="1911928" cy="2156460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DF4AE51-532E-6951-E05A-70D9C0E755F2}"/>
              </a:ext>
            </a:extLst>
          </p:cNvPr>
          <p:cNvCxnSpPr>
            <a:stCxn id="3" idx="0"/>
          </p:cNvCxnSpPr>
          <p:nvPr/>
        </p:nvCxnSpPr>
        <p:spPr>
          <a:xfrm>
            <a:off x="8523315" y="237834"/>
            <a:ext cx="0" cy="31911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20E4B24-2F94-97A2-71EA-B4BF0A278C50}"/>
              </a:ext>
            </a:extLst>
          </p:cNvPr>
          <p:cNvCxnSpPr>
            <a:stCxn id="3" idx="5"/>
          </p:cNvCxnSpPr>
          <p:nvPr/>
        </p:nvCxnSpPr>
        <p:spPr>
          <a:xfrm flipH="1" flipV="1">
            <a:off x="8523315" y="3429000"/>
            <a:ext cx="2258453" cy="22269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673387FC-1C78-E69A-DB7F-CC6E53DB0A65}"/>
                  </a:ext>
                </a:extLst>
              </p14:cNvPr>
              <p14:cNvContentPartPr/>
              <p14:nvPr/>
            </p14:nvContentPartPr>
            <p14:xfrm>
              <a:off x="8769640" y="479462"/>
              <a:ext cx="2260440" cy="4657680"/>
            </p14:xfrm>
          </p:contentPart>
        </mc:Choice>
        <mc:Fallback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673387FC-1C78-E69A-DB7F-CC6E53DB0A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3520" y="473342"/>
                <a:ext cx="2272680" cy="46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36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79040-084A-BBF1-C382-4FCE11F4C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0E96C-82DA-F75E-FE05-BBEE94BE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Gestrekte hoek</a:t>
            </a:r>
          </a:p>
        </p:txBody>
      </p:sp>
      <p:pic>
        <p:nvPicPr>
          <p:cNvPr id="3" name="Picture 2" descr="Koershoekmeter">
            <a:extLst>
              <a:ext uri="{FF2B5EF4-FFF2-40B4-BE49-F238E27FC236}">
                <a16:creationId xmlns:a16="http://schemas.microsoft.com/office/drawing/2014/main" id="{782450F4-A63E-8B3A-7F03-D4BDCA137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11867"/>
          <a:stretch/>
        </p:blipFill>
        <p:spPr bwMode="auto">
          <a:xfrm>
            <a:off x="5329380" y="237834"/>
            <a:ext cx="6387870" cy="63476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51AEA50-0ECF-9C89-5EA3-DB0CEC0CEEAC}"/>
              </a:ext>
            </a:extLst>
          </p:cNvPr>
          <p:cNvSpPr txBox="1"/>
          <p:nvPr/>
        </p:nvSpPr>
        <p:spPr>
          <a:xfrm>
            <a:off x="1294363" y="2235773"/>
            <a:ext cx="29925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Precies 180 graden</a:t>
            </a:r>
          </a:p>
          <a:p>
            <a:endParaRPr lang="nl-NL" dirty="0">
              <a:solidFill>
                <a:srgbClr val="B71E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De helft van de koershoekmeter – Een rechte lijn.</a:t>
            </a:r>
          </a:p>
          <a:p>
            <a:endParaRPr lang="nl-NL" dirty="0">
              <a:solidFill>
                <a:srgbClr val="B71E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Voorbeeld: </a:t>
            </a:r>
          </a:p>
        </p:txBody>
      </p:sp>
      <p:pic>
        <p:nvPicPr>
          <p:cNvPr id="6" name="Afbeelding 5" descr="Afbeelding met tekst, schermopname, Lettertype, lijn&#10;&#10;Door AI gegenereerde inhoud is mogelijk onjuist.">
            <a:extLst>
              <a:ext uri="{FF2B5EF4-FFF2-40B4-BE49-F238E27FC236}">
                <a16:creationId xmlns:a16="http://schemas.microsoft.com/office/drawing/2014/main" id="{44C063A4-2373-27A5-27C5-EC0F454EC0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428" r="20659"/>
          <a:stretch/>
        </p:blipFill>
        <p:spPr>
          <a:xfrm>
            <a:off x="2896235" y="3579207"/>
            <a:ext cx="1911927" cy="2156460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A3C0D54-6710-A7CA-1C27-C004A7538990}"/>
              </a:ext>
            </a:extLst>
          </p:cNvPr>
          <p:cNvCxnSpPr>
            <a:stCxn id="3" idx="0"/>
            <a:endCxn id="3" idx="4"/>
          </p:cNvCxnSpPr>
          <p:nvPr/>
        </p:nvCxnSpPr>
        <p:spPr>
          <a:xfrm>
            <a:off x="8523315" y="237834"/>
            <a:ext cx="0" cy="63476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C6CF0E4D-0914-21E7-B668-D0D24A17627F}"/>
                  </a:ext>
                </a:extLst>
              </p14:cNvPr>
              <p14:cNvContentPartPr/>
              <p14:nvPr/>
            </p14:nvContentPartPr>
            <p14:xfrm>
              <a:off x="8597560" y="331862"/>
              <a:ext cx="2451240" cy="5884200"/>
            </p14:xfrm>
          </p:contentPart>
        </mc:Choice>
        <mc:Fallback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C6CF0E4D-0914-21E7-B668-D0D24A1762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1440" y="325742"/>
                <a:ext cx="2463480" cy="58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40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EB714-C5A8-ABF7-EACC-4B088C2F4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FEC8D-5DF0-51FF-BF77-81C99691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Volle Hoek</a:t>
            </a:r>
          </a:p>
        </p:txBody>
      </p:sp>
      <p:pic>
        <p:nvPicPr>
          <p:cNvPr id="3" name="Picture 2" descr="Koershoekmeter">
            <a:extLst>
              <a:ext uri="{FF2B5EF4-FFF2-40B4-BE49-F238E27FC236}">
                <a16:creationId xmlns:a16="http://schemas.microsoft.com/office/drawing/2014/main" id="{9D083978-88A5-DDF1-C930-0710DEC3E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11867"/>
          <a:stretch/>
        </p:blipFill>
        <p:spPr bwMode="auto">
          <a:xfrm>
            <a:off x="5329380" y="237834"/>
            <a:ext cx="6387870" cy="63476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E6EC9E5-3E4A-C3EB-EE25-094DC60AEECF}"/>
              </a:ext>
            </a:extLst>
          </p:cNvPr>
          <p:cNvSpPr txBox="1"/>
          <p:nvPr/>
        </p:nvSpPr>
        <p:spPr>
          <a:xfrm>
            <a:off x="1294363" y="2235773"/>
            <a:ext cx="2992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360 graden. </a:t>
            </a:r>
          </a:p>
          <a:p>
            <a:endParaRPr lang="nl-NL" dirty="0">
              <a:solidFill>
                <a:srgbClr val="B71E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Een heel rondje. </a:t>
            </a:r>
          </a:p>
          <a:p>
            <a:endParaRPr lang="nl-NL" dirty="0">
              <a:solidFill>
                <a:srgbClr val="B71E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B71E42"/>
                </a:solidFill>
              </a:rPr>
              <a:t>Voorbeeld: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CFF1951E-5DF2-D4DD-4AA0-98C473E71B64}"/>
                  </a:ext>
                </a:extLst>
              </p14:cNvPr>
              <p14:cNvContentPartPr/>
              <p14:nvPr/>
            </p14:nvContentPartPr>
            <p14:xfrm>
              <a:off x="6113560" y="468302"/>
              <a:ext cx="4687560" cy="5560920"/>
            </p14:xfrm>
          </p:contentPart>
        </mc:Choice>
        <mc:Fallback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CFF1951E-5DF2-D4DD-4AA0-98C473E71B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0560" y="405302"/>
                <a:ext cx="4813200" cy="56865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fbeelding 7" descr="Afbeelding met tekst, schermopname, Lettertype, lijn&#10;&#10;Door AI gegenereerde inhoud is mogelijk onjuist.">
            <a:extLst>
              <a:ext uri="{FF2B5EF4-FFF2-40B4-BE49-F238E27FC236}">
                <a16:creationId xmlns:a16="http://schemas.microsoft.com/office/drawing/2014/main" id="{1423F0CF-8822-5D48-6667-7002BBD102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052"/>
          <a:stretch/>
        </p:blipFill>
        <p:spPr>
          <a:xfrm>
            <a:off x="2926072" y="3616152"/>
            <a:ext cx="2011218" cy="2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8530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fb0879af-3eba-417a-a55a-ffe6dcd6ca77"/>
    <ds:schemaRef ds:uri="http://schemas.openxmlformats.org/package/2006/metadata/core-properties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6dc4bcd6-49db-4c07-9060-8acfc67cef9f"/>
  </ds:schemaRefs>
</ds:datastoreItem>
</file>

<file path=customXml/itemProps3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129</Words>
  <Application>Microsoft Office PowerPoint</Application>
  <PresentationFormat>Breedbeeld</PresentationFormat>
  <Paragraphs>43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Tahoma</vt:lpstr>
      <vt:lpstr>Galerie</vt:lpstr>
      <vt:lpstr>H5.3 Soorten hoeken</vt:lpstr>
      <vt:lpstr>Koers-hoek-meter</vt:lpstr>
      <vt:lpstr>Scherpe hoek</vt:lpstr>
      <vt:lpstr>Rechte hoek</vt:lpstr>
      <vt:lpstr>Stompe hoek</vt:lpstr>
      <vt:lpstr>Gestrekte hoek</vt:lpstr>
      <vt:lpstr>Volle Hoek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2025-02-28T08:31:02Z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