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D03AC-E6ED-48FE-9C60-66299CD42C26}" v="4" dt="2025-05-06T08:56:32.137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öwik, TRA (Tessa)" userId="40476c4e-8389-4d2b-814e-f6efb60b8bfc" providerId="ADAL" clId="{03AD03AC-E6ED-48FE-9C60-66299CD42C26}"/>
    <pc:docChg chg="undo custSel mod addSld delSld modSld">
      <pc:chgData name="Löwik, TRA (Tessa)" userId="40476c4e-8389-4d2b-814e-f6efb60b8bfc" providerId="ADAL" clId="{03AD03AC-E6ED-48FE-9C60-66299CD42C26}" dt="2025-05-06T08:57:09.642" v="936" actId="478"/>
      <pc:docMkLst>
        <pc:docMk/>
      </pc:docMkLst>
      <pc:sldChg chg="addSp delSp modSp mod">
        <pc:chgData name="Löwik, TRA (Tessa)" userId="40476c4e-8389-4d2b-814e-f6efb60b8bfc" providerId="ADAL" clId="{03AD03AC-E6ED-48FE-9C60-66299CD42C26}" dt="2025-05-06T08:57:09.642" v="936" actId="478"/>
        <pc:sldMkLst>
          <pc:docMk/>
          <pc:sldMk cId="410429437" sldId="256"/>
        </pc:sldMkLst>
        <pc:spChg chg="mod">
          <ac:chgData name="Löwik, TRA (Tessa)" userId="40476c4e-8389-4d2b-814e-f6efb60b8bfc" providerId="ADAL" clId="{03AD03AC-E6ED-48FE-9C60-66299CD42C26}" dt="2025-05-06T08:56:15.609" v="923" actId="20577"/>
          <ac:spMkLst>
            <pc:docMk/>
            <pc:sldMk cId="410429437" sldId="256"/>
            <ac:spMk id="2" creationId="{90DCA56C-7A25-4BD4-AA72-5256E68BE4CB}"/>
          </ac:spMkLst>
        </pc:spChg>
        <pc:picChg chg="add mod">
          <ac:chgData name="Löwik, TRA (Tessa)" userId="40476c4e-8389-4d2b-814e-f6efb60b8bfc" providerId="ADAL" clId="{03AD03AC-E6ED-48FE-9C60-66299CD42C26}" dt="2025-05-06T08:57:01.049" v="935" actId="1076"/>
          <ac:picMkLst>
            <pc:docMk/>
            <pc:sldMk cId="410429437" sldId="256"/>
            <ac:picMk id="6" creationId="{6DB5422F-40C6-3703-8D3E-ECDEB8C7D59F}"/>
          </ac:picMkLst>
        </pc:picChg>
        <pc:picChg chg="add del mod">
          <ac:chgData name="Löwik, TRA (Tessa)" userId="40476c4e-8389-4d2b-814e-f6efb60b8bfc" providerId="ADAL" clId="{03AD03AC-E6ED-48FE-9C60-66299CD42C26}" dt="2025-05-06T08:57:09.642" v="936" actId="478"/>
          <ac:picMkLst>
            <pc:docMk/>
            <pc:sldMk cId="410429437" sldId="256"/>
            <ac:picMk id="7" creationId="{8951F7A2-E117-D7D2-83DF-72903F012220}"/>
          </ac:picMkLst>
        </pc:picChg>
      </pc:sldChg>
      <pc:sldChg chg="addSp modSp mod">
        <pc:chgData name="Löwik, TRA (Tessa)" userId="40476c4e-8389-4d2b-814e-f6efb60b8bfc" providerId="ADAL" clId="{03AD03AC-E6ED-48FE-9C60-66299CD42C26}" dt="2025-05-06T08:09:12.846" v="454" actId="20577"/>
        <pc:sldMkLst>
          <pc:docMk/>
          <pc:sldMk cId="2094298288" sldId="257"/>
        </pc:sldMkLst>
        <pc:spChg chg="mod">
          <ac:chgData name="Löwik, TRA (Tessa)" userId="40476c4e-8389-4d2b-814e-f6efb60b8bfc" providerId="ADAL" clId="{03AD03AC-E6ED-48FE-9C60-66299CD42C26}" dt="2025-05-06T08:07:34.419" v="342" actId="20577"/>
          <ac:spMkLst>
            <pc:docMk/>
            <pc:sldMk cId="2094298288" sldId="257"/>
            <ac:spMk id="3" creationId="{C3C0199F-A274-44C6-BF37-784A855E6EEA}"/>
          </ac:spMkLst>
        </pc:spChg>
        <pc:spChg chg="add mod">
          <ac:chgData name="Löwik, TRA (Tessa)" userId="40476c4e-8389-4d2b-814e-f6efb60b8bfc" providerId="ADAL" clId="{03AD03AC-E6ED-48FE-9C60-66299CD42C26}" dt="2025-05-06T08:07:52.037" v="360" actId="1076"/>
          <ac:spMkLst>
            <pc:docMk/>
            <pc:sldMk cId="2094298288" sldId="257"/>
            <ac:spMk id="4" creationId="{EFE3167E-DD90-4D22-9A38-E2FF0706497C}"/>
          </ac:spMkLst>
        </pc:spChg>
        <pc:graphicFrameChg chg="add mod modGraphic">
          <ac:chgData name="Löwik, TRA (Tessa)" userId="40476c4e-8389-4d2b-814e-f6efb60b8bfc" providerId="ADAL" clId="{03AD03AC-E6ED-48FE-9C60-66299CD42C26}" dt="2025-05-06T08:09:12.846" v="454" actId="20577"/>
          <ac:graphicFrameMkLst>
            <pc:docMk/>
            <pc:sldMk cId="2094298288" sldId="257"/>
            <ac:graphicFrameMk id="5" creationId="{27AEFBD2-6979-0F07-7DF9-5182191DBA66}"/>
          </ac:graphicFrameMkLst>
        </pc:graphicFrameChg>
      </pc:sldChg>
      <pc:sldChg chg="addSp modSp mod">
        <pc:chgData name="Löwik, TRA (Tessa)" userId="40476c4e-8389-4d2b-814e-f6efb60b8bfc" providerId="ADAL" clId="{03AD03AC-E6ED-48FE-9C60-66299CD42C26}" dt="2025-05-06T08:14:29.848" v="619" actId="1076"/>
        <pc:sldMkLst>
          <pc:docMk/>
          <pc:sldMk cId="2449431650" sldId="258"/>
        </pc:sldMkLst>
        <pc:spChg chg="mod">
          <ac:chgData name="Löwik, TRA (Tessa)" userId="40476c4e-8389-4d2b-814e-f6efb60b8bfc" providerId="ADAL" clId="{03AD03AC-E6ED-48FE-9C60-66299CD42C26}" dt="2025-05-06T08:10:15.166" v="486" actId="20577"/>
          <ac:spMkLst>
            <pc:docMk/>
            <pc:sldMk cId="2449431650" sldId="258"/>
            <ac:spMk id="2" creationId="{B569CD3E-5E33-4EB5-A2CE-C636605E633F}"/>
          </ac:spMkLst>
        </pc:spChg>
        <pc:spChg chg="mod">
          <ac:chgData name="Löwik, TRA (Tessa)" userId="40476c4e-8389-4d2b-814e-f6efb60b8bfc" providerId="ADAL" clId="{03AD03AC-E6ED-48FE-9C60-66299CD42C26}" dt="2025-05-06T08:11:13.283" v="615" actId="20577"/>
          <ac:spMkLst>
            <pc:docMk/>
            <pc:sldMk cId="2449431650" sldId="258"/>
            <ac:spMk id="3" creationId="{C3C0199F-A274-44C6-BF37-784A855E6EEA}"/>
          </ac:spMkLst>
        </pc:spChg>
        <pc:picChg chg="add mod">
          <ac:chgData name="Löwik, TRA (Tessa)" userId="40476c4e-8389-4d2b-814e-f6efb60b8bfc" providerId="ADAL" clId="{03AD03AC-E6ED-48FE-9C60-66299CD42C26}" dt="2025-05-06T08:14:29.848" v="619" actId="1076"/>
          <ac:picMkLst>
            <pc:docMk/>
            <pc:sldMk cId="2449431650" sldId="258"/>
            <ac:picMk id="5" creationId="{458288DC-AEB7-BBB7-0567-E1AF8050C569}"/>
          </ac:picMkLst>
        </pc:picChg>
      </pc:sldChg>
      <pc:sldChg chg="modSp add del mod">
        <pc:chgData name="Löwik, TRA (Tessa)" userId="40476c4e-8389-4d2b-814e-f6efb60b8bfc" providerId="ADAL" clId="{03AD03AC-E6ED-48FE-9C60-66299CD42C26}" dt="2025-05-06T08:20:37.027" v="901" actId="20577"/>
        <pc:sldMkLst>
          <pc:docMk/>
          <pc:sldMk cId="2712936521" sldId="259"/>
        </pc:sldMkLst>
        <pc:spChg chg="mod">
          <ac:chgData name="Löwik, TRA (Tessa)" userId="40476c4e-8389-4d2b-814e-f6efb60b8bfc" providerId="ADAL" clId="{03AD03AC-E6ED-48FE-9C60-66299CD42C26}" dt="2025-05-06T08:18:38.658" v="630" actId="20577"/>
          <ac:spMkLst>
            <pc:docMk/>
            <pc:sldMk cId="2712936521" sldId="259"/>
            <ac:spMk id="2" creationId="{B569CD3E-5E33-4EB5-A2CE-C636605E633F}"/>
          </ac:spMkLst>
        </pc:spChg>
        <pc:spChg chg="mod">
          <ac:chgData name="Löwik, TRA (Tessa)" userId="40476c4e-8389-4d2b-814e-f6efb60b8bfc" providerId="ADAL" clId="{03AD03AC-E6ED-48FE-9C60-66299CD42C26}" dt="2025-05-06T08:20:37.027" v="901" actId="20577"/>
          <ac:spMkLst>
            <pc:docMk/>
            <pc:sldMk cId="2712936521" sldId="259"/>
            <ac:spMk id="3" creationId="{C3C0199F-A274-44C6-BF37-784A855E6E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6-5-2025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6-5-2025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5974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6-5-2025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6-5-2025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6-5-2025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6-5-2025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6-5-2025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6-5-2025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6-5-2025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6-5-2025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6-5-2025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6-5-2025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6-5-2025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400" dirty="0"/>
              <a:t>8.1 - Regelmaat in een tabel 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tekening, tekenfilm, bloem, clipart&#10;&#10;Door AI gegenereerde inhoud is mogelijk onjuist.">
            <a:extLst>
              <a:ext uri="{FF2B5EF4-FFF2-40B4-BE49-F238E27FC236}">
                <a16:creationId xmlns:a16="http://schemas.microsoft.com/office/drawing/2014/main" id="{6DB5422F-40C6-3703-8D3E-ECDEB8C7D5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3200" y="185754"/>
            <a:ext cx="3153907" cy="31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Wat is regelmaat?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nl-NL" dirty="0"/>
              <a:t>Regelmaat is ….</a:t>
            </a:r>
          </a:p>
          <a:p>
            <a:pPr marL="0" indent="0" rtl="0">
              <a:buNone/>
            </a:pPr>
            <a:r>
              <a:rPr lang="nl-NL" dirty="0"/>
              <a:t>De stap die er </a:t>
            </a:r>
            <a:r>
              <a:rPr lang="nl-NL" b="1" dirty="0"/>
              <a:t>boven </a:t>
            </a:r>
            <a:r>
              <a:rPr lang="nl-NL" dirty="0"/>
              <a:t>in de tabel wordt gezet, </a:t>
            </a:r>
          </a:p>
          <a:p>
            <a:pPr marL="0" indent="0" rtl="0">
              <a:buNone/>
            </a:pPr>
            <a:r>
              <a:rPr lang="nl-NL" dirty="0"/>
              <a:t>veroorzaakt </a:t>
            </a:r>
            <a:r>
              <a:rPr lang="nl-NL" b="1" dirty="0"/>
              <a:t>onder</a:t>
            </a:r>
            <a:r>
              <a:rPr lang="nl-NL" dirty="0"/>
              <a:t> in de tabel steeds dezelfde stap.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FE3167E-DD90-4D22-9A38-E2FF0706497C}"/>
              </a:ext>
            </a:extLst>
          </p:cNvPr>
          <p:cNvSpPr txBox="1"/>
          <p:nvPr/>
        </p:nvSpPr>
        <p:spPr>
          <a:xfrm>
            <a:off x="1294362" y="4396509"/>
            <a:ext cx="193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regelmaat </a:t>
            </a:r>
          </a:p>
          <a:p>
            <a:r>
              <a:rPr lang="nl-NL" dirty="0"/>
              <a:t>Boven +1 uur</a:t>
            </a:r>
          </a:p>
          <a:p>
            <a:r>
              <a:rPr lang="nl-NL" dirty="0"/>
              <a:t>Onder +6,5 euro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7AEFBD2-6979-0F07-7DF9-5182191DB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55799"/>
              </p:ext>
            </p:extLst>
          </p:nvPr>
        </p:nvGraphicFramePr>
        <p:xfrm>
          <a:off x="3435927" y="4572000"/>
          <a:ext cx="8128000" cy="736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980657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791159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117584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41915200"/>
                    </a:ext>
                  </a:extLst>
                </a:gridCol>
              </a:tblGrid>
              <a:tr h="286174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Uren werken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1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2 uur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3 uur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70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Geld verdiend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6,50 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13 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</a:rPr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289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Hoe kom je achter de regelmaat?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Gebruik de boogjes die bij de opdrachten staan om achter de regelmaat te komen. </a:t>
            </a:r>
          </a:p>
          <a:p>
            <a:pPr lvl="0"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BLZ 144 – Testopgave </a:t>
            </a:r>
          </a:p>
          <a:p>
            <a:pPr lvl="0" rtl="0"/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8288DC-AEB7-BBB7-0567-E1AF8050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968" y="2561516"/>
            <a:ext cx="7184467" cy="35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lvl="0" indent="0" rtl="0">
              <a:buNone/>
            </a:pPr>
            <a:r>
              <a:rPr lang="nl-NL" sz="3200" dirty="0"/>
              <a:t>H8.1 Regelmaat in een tabel </a:t>
            </a:r>
          </a:p>
          <a:p>
            <a:pPr marL="0" lvl="0" indent="0" rtl="0">
              <a:buNone/>
            </a:pPr>
            <a:r>
              <a:rPr lang="nl-NL" sz="3200" dirty="0"/>
              <a:t>Blz. 144 – 145 – 146</a:t>
            </a:r>
          </a:p>
          <a:p>
            <a:pPr marL="0" lvl="0" indent="0" rtl="0">
              <a:buNone/>
            </a:pPr>
            <a:r>
              <a:rPr lang="nl-NL" sz="3200" dirty="0"/>
              <a:t>Opdracht 2 t/m 9</a:t>
            </a:r>
          </a:p>
          <a:p>
            <a:pPr marL="0" lvl="0" indent="0" rtl="0">
              <a:buNone/>
            </a:pPr>
            <a:r>
              <a:rPr lang="nl-NL" sz="3200" dirty="0"/>
              <a:t>Bonus: 10 en 11 </a:t>
            </a:r>
          </a:p>
          <a:p>
            <a:pPr marL="0" lvl="0" indent="0" rtl="0">
              <a:buNone/>
            </a:pPr>
            <a:r>
              <a:rPr lang="nl-NL" sz="3200" dirty="0"/>
              <a:t>Nakijken – Boekjes bij docent. </a:t>
            </a:r>
          </a:p>
        </p:txBody>
      </p: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52</TotalTime>
  <Words>126</Words>
  <Application>Microsoft Office PowerPoint</Application>
  <PresentationFormat>Breedbeeld</PresentationFormat>
  <Paragraphs>31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Gill Sans MT</vt:lpstr>
      <vt:lpstr>Tahoma</vt:lpstr>
      <vt:lpstr>Galerie</vt:lpstr>
      <vt:lpstr>8.1 - Regelmaat in een tabel </vt:lpstr>
      <vt:lpstr>Wat is regelmaat? </vt:lpstr>
      <vt:lpstr>Hoe kom je achter de regelmaat? </vt:lpstr>
      <vt:lpstr>Huiswerk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Löwik, TRA (Tessa)</cp:lastModifiedBy>
  <cp:revision>1</cp:revision>
  <dcterms:created xsi:type="dcterms:W3CDTF">2021-02-09T09:48:57Z</dcterms:created>
  <dcterms:modified xsi:type="dcterms:W3CDTF">2025-05-06T08:57:11Z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