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9"/>
  </p:notesMasterIdLst>
  <p:handoutMasterIdLst>
    <p:handoutMasterId r:id="rId10"/>
  </p:handoutMasterIdLst>
  <p:sldIdLst>
    <p:sldId id="256" r:id="rId5"/>
    <p:sldId id="257" r:id="rId6"/>
    <p:sldId id="258" r:id="rId7"/>
    <p:sldId id="259" r:id="rId8"/>
  </p:sldIdLst>
  <p:sldSz cx="12192000" cy="6858000"/>
  <p:notesSz cx="6858000" cy="9144000"/>
  <p:defaultTextStyle>
    <a:defPPr rtl="0"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AD03AC-E6ED-48FE-9C60-66299CD42C26}" v="4" dt="2025-05-06T08:56:32.137"/>
  </p1510:revLst>
</p1510:revInfo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öwik, TRA (Tessa)" userId="40476c4e-8389-4d2b-814e-f6efb60b8bfc" providerId="ADAL" clId="{03AD03AC-E6ED-48FE-9C60-66299CD42C26}"/>
    <pc:docChg chg="undo custSel mod addSld delSld modSld">
      <pc:chgData name="Löwik, TRA (Tessa)" userId="40476c4e-8389-4d2b-814e-f6efb60b8bfc" providerId="ADAL" clId="{03AD03AC-E6ED-48FE-9C60-66299CD42C26}" dt="2025-05-06T08:57:09.642" v="936" actId="478"/>
      <pc:docMkLst>
        <pc:docMk/>
      </pc:docMkLst>
      <pc:sldChg chg="addSp delSp modSp mod">
        <pc:chgData name="Löwik, TRA (Tessa)" userId="40476c4e-8389-4d2b-814e-f6efb60b8bfc" providerId="ADAL" clId="{03AD03AC-E6ED-48FE-9C60-66299CD42C26}" dt="2025-05-06T08:57:09.642" v="936" actId="478"/>
        <pc:sldMkLst>
          <pc:docMk/>
          <pc:sldMk cId="410429437" sldId="256"/>
        </pc:sldMkLst>
        <pc:spChg chg="mod">
          <ac:chgData name="Löwik, TRA (Tessa)" userId="40476c4e-8389-4d2b-814e-f6efb60b8bfc" providerId="ADAL" clId="{03AD03AC-E6ED-48FE-9C60-66299CD42C26}" dt="2025-05-06T08:56:15.609" v="923" actId="20577"/>
          <ac:spMkLst>
            <pc:docMk/>
            <pc:sldMk cId="410429437" sldId="256"/>
            <ac:spMk id="2" creationId="{90DCA56C-7A25-4BD4-AA72-5256E68BE4CB}"/>
          </ac:spMkLst>
        </pc:spChg>
        <pc:picChg chg="add mod">
          <ac:chgData name="Löwik, TRA (Tessa)" userId="40476c4e-8389-4d2b-814e-f6efb60b8bfc" providerId="ADAL" clId="{03AD03AC-E6ED-48FE-9C60-66299CD42C26}" dt="2025-05-06T08:57:01.049" v="935" actId="1076"/>
          <ac:picMkLst>
            <pc:docMk/>
            <pc:sldMk cId="410429437" sldId="256"/>
            <ac:picMk id="6" creationId="{6DB5422F-40C6-3703-8D3E-ECDEB8C7D59F}"/>
          </ac:picMkLst>
        </pc:picChg>
        <pc:picChg chg="add del mod">
          <ac:chgData name="Löwik, TRA (Tessa)" userId="40476c4e-8389-4d2b-814e-f6efb60b8bfc" providerId="ADAL" clId="{03AD03AC-E6ED-48FE-9C60-66299CD42C26}" dt="2025-05-06T08:57:09.642" v="936" actId="478"/>
          <ac:picMkLst>
            <pc:docMk/>
            <pc:sldMk cId="410429437" sldId="256"/>
            <ac:picMk id="7" creationId="{8951F7A2-E117-D7D2-83DF-72903F012220}"/>
          </ac:picMkLst>
        </pc:picChg>
      </pc:sldChg>
      <pc:sldChg chg="addSp modSp mod">
        <pc:chgData name="Löwik, TRA (Tessa)" userId="40476c4e-8389-4d2b-814e-f6efb60b8bfc" providerId="ADAL" clId="{03AD03AC-E6ED-48FE-9C60-66299CD42C26}" dt="2025-05-06T08:09:12.846" v="454" actId="20577"/>
        <pc:sldMkLst>
          <pc:docMk/>
          <pc:sldMk cId="2094298288" sldId="257"/>
        </pc:sldMkLst>
        <pc:spChg chg="mod">
          <ac:chgData name="Löwik, TRA (Tessa)" userId="40476c4e-8389-4d2b-814e-f6efb60b8bfc" providerId="ADAL" clId="{03AD03AC-E6ED-48FE-9C60-66299CD42C26}" dt="2025-05-06T08:07:34.419" v="342" actId="20577"/>
          <ac:spMkLst>
            <pc:docMk/>
            <pc:sldMk cId="2094298288" sldId="257"/>
            <ac:spMk id="3" creationId="{C3C0199F-A274-44C6-BF37-784A855E6EEA}"/>
          </ac:spMkLst>
        </pc:spChg>
        <pc:spChg chg="add mod">
          <ac:chgData name="Löwik, TRA (Tessa)" userId="40476c4e-8389-4d2b-814e-f6efb60b8bfc" providerId="ADAL" clId="{03AD03AC-E6ED-48FE-9C60-66299CD42C26}" dt="2025-05-06T08:07:52.037" v="360" actId="1076"/>
          <ac:spMkLst>
            <pc:docMk/>
            <pc:sldMk cId="2094298288" sldId="257"/>
            <ac:spMk id="4" creationId="{EFE3167E-DD90-4D22-9A38-E2FF0706497C}"/>
          </ac:spMkLst>
        </pc:spChg>
        <pc:graphicFrameChg chg="add mod modGraphic">
          <ac:chgData name="Löwik, TRA (Tessa)" userId="40476c4e-8389-4d2b-814e-f6efb60b8bfc" providerId="ADAL" clId="{03AD03AC-E6ED-48FE-9C60-66299CD42C26}" dt="2025-05-06T08:09:12.846" v="454" actId="20577"/>
          <ac:graphicFrameMkLst>
            <pc:docMk/>
            <pc:sldMk cId="2094298288" sldId="257"/>
            <ac:graphicFrameMk id="5" creationId="{27AEFBD2-6979-0F07-7DF9-5182191DBA66}"/>
          </ac:graphicFrameMkLst>
        </pc:graphicFrameChg>
      </pc:sldChg>
      <pc:sldChg chg="addSp modSp mod">
        <pc:chgData name="Löwik, TRA (Tessa)" userId="40476c4e-8389-4d2b-814e-f6efb60b8bfc" providerId="ADAL" clId="{03AD03AC-E6ED-48FE-9C60-66299CD42C26}" dt="2025-05-06T08:14:29.848" v="619" actId="1076"/>
        <pc:sldMkLst>
          <pc:docMk/>
          <pc:sldMk cId="2449431650" sldId="258"/>
        </pc:sldMkLst>
        <pc:spChg chg="mod">
          <ac:chgData name="Löwik, TRA (Tessa)" userId="40476c4e-8389-4d2b-814e-f6efb60b8bfc" providerId="ADAL" clId="{03AD03AC-E6ED-48FE-9C60-66299CD42C26}" dt="2025-05-06T08:10:15.166" v="486" actId="20577"/>
          <ac:spMkLst>
            <pc:docMk/>
            <pc:sldMk cId="2449431650" sldId="258"/>
            <ac:spMk id="2" creationId="{B569CD3E-5E33-4EB5-A2CE-C636605E633F}"/>
          </ac:spMkLst>
        </pc:spChg>
        <pc:spChg chg="mod">
          <ac:chgData name="Löwik, TRA (Tessa)" userId="40476c4e-8389-4d2b-814e-f6efb60b8bfc" providerId="ADAL" clId="{03AD03AC-E6ED-48FE-9C60-66299CD42C26}" dt="2025-05-06T08:11:13.283" v="615" actId="20577"/>
          <ac:spMkLst>
            <pc:docMk/>
            <pc:sldMk cId="2449431650" sldId="258"/>
            <ac:spMk id="3" creationId="{C3C0199F-A274-44C6-BF37-784A855E6EEA}"/>
          </ac:spMkLst>
        </pc:spChg>
        <pc:picChg chg="add mod">
          <ac:chgData name="Löwik, TRA (Tessa)" userId="40476c4e-8389-4d2b-814e-f6efb60b8bfc" providerId="ADAL" clId="{03AD03AC-E6ED-48FE-9C60-66299CD42C26}" dt="2025-05-06T08:14:29.848" v="619" actId="1076"/>
          <ac:picMkLst>
            <pc:docMk/>
            <pc:sldMk cId="2449431650" sldId="258"/>
            <ac:picMk id="5" creationId="{458288DC-AEB7-BBB7-0567-E1AF8050C569}"/>
          </ac:picMkLst>
        </pc:picChg>
      </pc:sldChg>
      <pc:sldChg chg="modSp add del mod">
        <pc:chgData name="Löwik, TRA (Tessa)" userId="40476c4e-8389-4d2b-814e-f6efb60b8bfc" providerId="ADAL" clId="{03AD03AC-E6ED-48FE-9C60-66299CD42C26}" dt="2025-05-06T08:20:37.027" v="901" actId="20577"/>
        <pc:sldMkLst>
          <pc:docMk/>
          <pc:sldMk cId="2712936521" sldId="259"/>
        </pc:sldMkLst>
        <pc:spChg chg="mod">
          <ac:chgData name="Löwik, TRA (Tessa)" userId="40476c4e-8389-4d2b-814e-f6efb60b8bfc" providerId="ADAL" clId="{03AD03AC-E6ED-48FE-9C60-66299CD42C26}" dt="2025-05-06T08:18:38.658" v="630" actId="20577"/>
          <ac:spMkLst>
            <pc:docMk/>
            <pc:sldMk cId="2712936521" sldId="259"/>
            <ac:spMk id="2" creationId="{B569CD3E-5E33-4EB5-A2CE-C636605E633F}"/>
          </ac:spMkLst>
        </pc:spChg>
        <pc:spChg chg="mod">
          <ac:chgData name="Löwik, TRA (Tessa)" userId="40476c4e-8389-4d2b-814e-f6efb60b8bfc" providerId="ADAL" clId="{03AD03AC-E6ED-48FE-9C60-66299CD42C26}" dt="2025-05-06T08:20:37.027" v="901" actId="20577"/>
          <ac:spMkLst>
            <pc:docMk/>
            <pc:sldMk cId="2712936521" sldId="259"/>
            <ac:spMk id="3" creationId="{C3C0199F-A274-44C6-BF37-784A855E6EE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1078C48-B47B-460B-9BF6-CBB4BC7B4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F9DA806-6641-428C-A467-4C212528EB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C6EBB-DCA5-42C7-AFE1-06ADF2DC90FB}" type="datetimeFigureOut">
              <a:rPr lang="nl-NL" smtClean="0"/>
              <a:t>6-5-2025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B88FDB4-2B15-4FF9-A61A-F2DF8CD69D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6437569-4069-4749-96A7-3300D39FC3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7350B-8B7C-485E-A28C-3E4B6443A0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01673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85358-0143-4405-8763-36EC6DFFBEED}" type="datetimeFigureOut">
              <a:rPr lang="nl-NL" noProof="0" smtClean="0"/>
              <a:t>6-5-2025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Tekststijlen van het model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FB8BD-45A8-421B-BA96-CA33423181B8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612549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921900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2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580702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3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160168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4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759746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77464" y="802298"/>
            <a:ext cx="8637073" cy="2541431"/>
          </a:xfrm>
        </p:spPr>
        <p:txBody>
          <a:bodyPr bIns="0" rtlCol="0" anchor="b">
            <a:normAutofit/>
          </a:bodyPr>
          <a:lstStyle>
            <a:lvl1pPr algn="l">
              <a:defRPr sz="6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1777464" y="3531204"/>
            <a:ext cx="8637072" cy="977621"/>
          </a:xfrm>
        </p:spPr>
        <p:txBody>
          <a:bodyPr tIns="91440" bIns="9144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 rtlCol="0"/>
          <a:lstStyle/>
          <a:p>
            <a:pPr rtl="0"/>
            <a:fld id="{F6D7E90E-8C77-469E-A881-812450F2B288}" type="datetime1">
              <a:rPr lang="nl-NL" noProof="0" smtClean="0"/>
              <a:t>6-5-2025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hthoek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hthoek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451206" y="1129513"/>
            <a:ext cx="5532328" cy="1830584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afbeelding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450329" y="3145992"/>
            <a:ext cx="5524404" cy="2003742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7028399D-4040-4F0C-917A-6BECF3FC3CA2}" type="datetime1">
              <a:rPr lang="nl-NL" noProof="0" smtClean="0"/>
              <a:t>6-5-2025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1" name="Rechte verbindingslijn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rtlCol="0" anchor="t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609FA1-4C40-407C-AD54-34AA3CE2576E}" type="datetime1">
              <a:rPr lang="nl-NL" noProof="0" smtClean="0"/>
              <a:t>6-5-2025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3" name="Rechte verbindingslijn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el 5">
            <a:extLst>
              <a:ext uri="{FF2B5EF4-FFF2-40B4-BE49-F238E27FC236}">
                <a16:creationId xmlns:a16="http://schemas.microsoft.com/office/drawing/2014/main" id="{C414FF1F-6558-4E39-87DB-276E44F54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74423" y="1756130"/>
            <a:ext cx="8643154" cy="1887950"/>
          </a:xfrm>
        </p:spPr>
        <p:txBody>
          <a:bodyPr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780777" y="3806195"/>
            <a:ext cx="8630446" cy="1012929"/>
          </a:xfrm>
        </p:spPr>
        <p:txBody>
          <a:bodyPr tIns="91440" rtlCol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0147FB-0998-4E11-B18D-CB1F93B8EBC1}" type="datetime1">
              <a:rPr lang="nl-NL" noProof="0" smtClean="0"/>
              <a:t>6-5-2025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1292239" y="2161853"/>
            <a:ext cx="4645152" cy="3448595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58679" y="2168318"/>
            <a:ext cx="4645152" cy="344152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94C65B-D569-4AEA-8B37-E9F5141F701D}" type="datetime1">
              <a:rPr lang="nl-NL" noProof="0" smtClean="0"/>
              <a:t>6-5-2025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2F96D46B-C1B8-46AB-87DF-61A8058B1F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287315" y="1950795"/>
            <a:ext cx="4645152" cy="801943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1287315" y="2755515"/>
            <a:ext cx="4645152" cy="2644457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252486" y="1954249"/>
            <a:ext cx="4645152" cy="802237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252486" y="2752737"/>
            <a:ext cx="4645152" cy="2637371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0F3F59-0970-4A60-992D-5418BBFE7BB8}" type="datetime1">
              <a:rPr lang="nl-NL" noProof="0" smtClean="0"/>
              <a:t>6-5-2025</a:t>
            </a:fld>
            <a:endParaRPr lang="nl-NL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09471694-1220-4CFC-A31F-622E5D3DE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26C6E9-9918-4133-AB29-BF40DF1F60F6}" type="datetime1">
              <a:rPr lang="nl-NL" noProof="0" smtClean="0"/>
              <a:t>6-5-2025</a:t>
            </a:fld>
            <a:endParaRPr lang="nl-NL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el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F96380-E2F4-42E6-86B4-F248F4F99C77}" type="datetime1">
              <a:rPr lang="nl-NL" noProof="0" smtClean="0"/>
              <a:t>6-5-2025</a:t>
            </a:fld>
            <a:endParaRPr lang="nl-NL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77124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5095246" y="1645522"/>
            <a:ext cx="5807176" cy="3840852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290909" y="1645522"/>
            <a:ext cx="3600000" cy="383672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718BE1-2C90-46CF-95F6-6CB326BC0630}" type="datetime1">
              <a:rPr lang="nl-NL" noProof="0" smtClean="0"/>
              <a:t>6-5-2025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1B74F78C-6D32-47C3-ABB2-6E7092A9C4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165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en galerie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300394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7873638" y="5144980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5E1A47-5EC0-48B1-9BC9-972506F51C2A}" type="datetime1">
              <a:rPr lang="nl-NL" noProof="0" smtClean="0"/>
              <a:t>6-5-2025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9DE9A20D-024F-4A17-9B20-526AA403725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0210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37D8F60F-F9DD-4AAC-BF28-C004CCDF2D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7363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8F09FDD8-5B1C-4AAA-8EEC-0A77C9E477D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595889" y="5144979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E6DF0B7E-E17E-4875-966D-4DE67F755B7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306587" y="5144978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93809A32-C7A4-4739-994B-BE492F855A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0908" y="1617663"/>
            <a:ext cx="9618391" cy="1336675"/>
          </a:xfrm>
        </p:spPr>
        <p:txBody>
          <a:bodyPr rtlCol="0">
            <a:noAutofit/>
          </a:bodyPr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C1ABD52-D5FE-4FC2-8449-5DA0E5285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4270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Tekststijlen van het model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E8F583B2-5746-4D29-8D33-E312BEE10129}" type="datetime1">
              <a:rPr lang="nl-NL" noProof="0" smtClean="0"/>
              <a:t>6-5-2025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6" r:id="rId9"/>
    <p:sldLayoutId id="2147483693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sz="4400" dirty="0"/>
              <a:t>8.1 - Regelmaat in een tabel 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 rtlCol="0">
            <a:normAutofit/>
          </a:bodyPr>
          <a:lstStyle/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www.Lowikwiskunde.nl</a:t>
            </a:r>
          </a:p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@</a:t>
            </a:r>
            <a:r>
              <a:rPr lang="nl-NL" dirty="0" err="1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Lowikwiskunde</a:t>
            </a:r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64" y="4046169"/>
            <a:ext cx="512890" cy="509150"/>
          </a:xfrm>
          <a:prstGeom prst="rect">
            <a:avLst/>
          </a:prstGeom>
        </p:spPr>
      </p:pic>
      <p:pic>
        <p:nvPicPr>
          <p:cNvPr id="6" name="Afbeelding 5" descr="Afbeelding met tekening, tekenfilm, bloem, clipart&#10;&#10;Door AI gegenereerde inhoud is mogelijk onjuist.">
            <a:extLst>
              <a:ext uri="{FF2B5EF4-FFF2-40B4-BE49-F238E27FC236}">
                <a16:creationId xmlns:a16="http://schemas.microsoft.com/office/drawing/2014/main" id="{6DB5422F-40C6-3703-8D3E-ECDEB8C7D59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03200" y="185754"/>
            <a:ext cx="3153907" cy="315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9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Wat is regelmaat?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0199F-A274-44C6-BF37-784A855E6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buNone/>
            </a:pPr>
            <a:r>
              <a:rPr lang="nl-NL" dirty="0"/>
              <a:t>Regelmaat is ….</a:t>
            </a:r>
          </a:p>
          <a:p>
            <a:pPr marL="0" indent="0" rtl="0">
              <a:buNone/>
            </a:pPr>
            <a:r>
              <a:rPr lang="nl-NL" dirty="0"/>
              <a:t>De stap die er </a:t>
            </a:r>
            <a:r>
              <a:rPr lang="nl-NL" b="1" dirty="0"/>
              <a:t>boven </a:t>
            </a:r>
            <a:r>
              <a:rPr lang="nl-NL" dirty="0"/>
              <a:t>in de tabel wordt gezet, </a:t>
            </a:r>
          </a:p>
          <a:p>
            <a:pPr marL="0" indent="0" rtl="0">
              <a:buNone/>
            </a:pPr>
            <a:r>
              <a:rPr lang="nl-NL" dirty="0"/>
              <a:t>veroorzaakt </a:t>
            </a:r>
            <a:r>
              <a:rPr lang="nl-NL" b="1" dirty="0"/>
              <a:t>onder</a:t>
            </a:r>
            <a:r>
              <a:rPr lang="nl-NL" dirty="0"/>
              <a:t> in de tabel steeds dezelfde stap.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FE3167E-DD90-4D22-9A38-E2FF0706497C}"/>
              </a:ext>
            </a:extLst>
          </p:cNvPr>
          <p:cNvSpPr txBox="1"/>
          <p:nvPr/>
        </p:nvSpPr>
        <p:spPr>
          <a:xfrm>
            <a:off x="1294362" y="4396509"/>
            <a:ext cx="19396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De regelmaat </a:t>
            </a:r>
          </a:p>
          <a:p>
            <a:r>
              <a:rPr lang="nl-NL" dirty="0"/>
              <a:t>Boven +1 uur</a:t>
            </a:r>
          </a:p>
          <a:p>
            <a:r>
              <a:rPr lang="nl-NL" dirty="0"/>
              <a:t>Onder +6,5 euro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27AEFBD2-6979-0F07-7DF9-5182191DBA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155799"/>
              </p:ext>
            </p:extLst>
          </p:nvPr>
        </p:nvGraphicFramePr>
        <p:xfrm>
          <a:off x="3435927" y="4572000"/>
          <a:ext cx="8128000" cy="7366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09806575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37911591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1175840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41915200"/>
                    </a:ext>
                  </a:extLst>
                </a:gridCol>
              </a:tblGrid>
              <a:tr h="286174"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chemeClr val="bg1"/>
                          </a:solidFill>
                        </a:rPr>
                        <a:t>Uren werken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chemeClr val="bg1"/>
                          </a:solidFill>
                        </a:rPr>
                        <a:t>1 uur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chemeClr val="bg1"/>
                          </a:solidFill>
                        </a:rPr>
                        <a:t>2 uur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chemeClr val="bg1"/>
                          </a:solidFill>
                        </a:rPr>
                        <a:t>3 uur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47021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b="1" dirty="0">
                          <a:solidFill>
                            <a:schemeClr val="bg1"/>
                          </a:solidFill>
                        </a:rPr>
                        <a:t>Geld verdiend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chemeClr val="bg1"/>
                          </a:solidFill>
                        </a:rPr>
                        <a:t>6,50 euro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chemeClr val="bg1"/>
                          </a:solidFill>
                        </a:rPr>
                        <a:t>13 euro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chemeClr val="bg1"/>
                          </a:solidFill>
                        </a:rPr>
                        <a:t>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32893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4298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Hoe kom je achter de regelmaat?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0199F-A274-44C6-BF37-784A855E6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Gebruik de boogjes die bij de opdrachten staan om achter de regelmaat te komen. </a:t>
            </a:r>
          </a:p>
          <a:p>
            <a:pPr lvl="0"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BLZ 144 – Testopgave </a:t>
            </a:r>
          </a:p>
          <a:p>
            <a:pPr lvl="0" rtl="0"/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58288DC-AEB7-BBB7-0567-E1AF8050C5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9968" y="2561516"/>
            <a:ext cx="7184467" cy="357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431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Huiswerk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0199F-A274-44C6-BF37-784A855E6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0" lvl="0" indent="0" rtl="0">
              <a:buNone/>
            </a:pPr>
            <a:r>
              <a:rPr lang="nl-NL" sz="3200" dirty="0"/>
              <a:t>H8.1 Regelmaat in een tabel </a:t>
            </a:r>
          </a:p>
          <a:p>
            <a:pPr marL="0" lvl="0" indent="0" rtl="0">
              <a:buNone/>
            </a:pPr>
            <a:r>
              <a:rPr lang="nl-NL" sz="3200" dirty="0"/>
              <a:t>Blz. 144 – 145 – 146</a:t>
            </a:r>
          </a:p>
          <a:p>
            <a:pPr marL="0" lvl="0" indent="0" rtl="0">
              <a:buNone/>
            </a:pPr>
            <a:r>
              <a:rPr lang="nl-NL" sz="3200" dirty="0"/>
              <a:t>Opdracht 2 t/m 9</a:t>
            </a:r>
          </a:p>
          <a:p>
            <a:pPr marL="0" lvl="0" indent="0" rtl="0">
              <a:buNone/>
            </a:pPr>
            <a:r>
              <a:rPr lang="nl-NL" sz="3200" dirty="0"/>
              <a:t>Bonus: 10 en 11 </a:t>
            </a:r>
          </a:p>
          <a:p>
            <a:pPr marL="0" lvl="0" indent="0" rtl="0">
              <a:buNone/>
            </a:pPr>
            <a:r>
              <a:rPr lang="nl-NL" sz="3200" dirty="0"/>
              <a:t>Nakijken – Boekjes bij docent. </a:t>
            </a:r>
          </a:p>
        </p:txBody>
      </p:sp>
    </p:spTree>
    <p:extLst>
      <p:ext uri="{BB962C8B-B14F-4D97-AF65-F5344CB8AC3E}">
        <p14:creationId xmlns:p14="http://schemas.microsoft.com/office/powerpoint/2010/main" val="2712936521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30478197_TF66921596" id="{A6E5CAA6-8CA8-4A86-8EDB-B61E8C48BF61}" vid="{A3DF979C-A155-43F5-A274-E0C6501FCEA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2BAE40F-4B14-4E0B-9265-745AD5E2D4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6B76F2-1AE1-4A2A-A5B3-D462CC5E81F8}">
  <ds:schemaRefs>
    <ds:schemaRef ds:uri="http://schemas.microsoft.com/office/infopath/2007/PartnerControls"/>
    <ds:schemaRef ds:uri="http://schemas.microsoft.com/office/2006/documentManagement/types"/>
    <ds:schemaRef ds:uri="fb0879af-3eba-417a-a55a-ffe6dcd6ca77"/>
    <ds:schemaRef ds:uri="http://purl.org/dc/terms/"/>
    <ds:schemaRef ds:uri="http://purl.org/dc/dcmitype/"/>
    <ds:schemaRef ds:uri="http://schemas.microsoft.com/sharepoint/v3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dc4bcd6-49db-4c07-9060-8acfc67cef9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0ECC70E-6674-4337-B48B-AF4F8832F1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van mijn uitvinding</Template>
  <TotalTime>52</TotalTime>
  <Words>126</Words>
  <Application>Microsoft Office PowerPoint</Application>
  <PresentationFormat>Breedbeeld</PresentationFormat>
  <Paragraphs>31</Paragraphs>
  <Slides>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Arial</vt:lpstr>
      <vt:lpstr>Calibri</vt:lpstr>
      <vt:lpstr>Gill Sans MT</vt:lpstr>
      <vt:lpstr>Tahoma</vt:lpstr>
      <vt:lpstr>Galerie</vt:lpstr>
      <vt:lpstr>8.1 - Regelmaat in een tabel </vt:lpstr>
      <vt:lpstr>Wat is regelmaat? </vt:lpstr>
      <vt:lpstr>Hoe kom je achter de regelmaat? </vt:lpstr>
      <vt:lpstr>Huiswerk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Löwik, TRA (Tessa)</cp:lastModifiedBy>
  <cp:revision>1</cp:revision>
  <dcterms:created xsi:type="dcterms:W3CDTF">2021-02-09T09:48:57Z</dcterms:created>
  <dcterms:modified xsi:type="dcterms:W3CDTF">2025-05-06T08:57:11Z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