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0" r:id="rId8"/>
    <p:sldId id="259" r:id="rId9"/>
    <p:sldId id="261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DC3EE-FC06-4DA1-932A-1DC04BC7643A}" v="398" dt="2025-03-06T09:23:25.863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6T09:17:51.9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6-3-2025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6-3-2025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H5.3 Een hoek meten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7" name="Afbeelding 6" descr="Afbeelding met fruit, tekening, Menselijk gezicht, illustratie&#10;&#10;Automatisch gegenereerde beschrijving">
            <a:extLst>
              <a:ext uri="{FF2B5EF4-FFF2-40B4-BE49-F238E27FC236}">
                <a16:creationId xmlns:a16="http://schemas.microsoft.com/office/drawing/2014/main" id="{D15B0D19-75FA-DAC9-8680-88F1C04BED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9107" y="258341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C8126-AEB9-8C61-3A36-85412EB5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Koers-hoek-meter</a:t>
            </a:r>
          </a:p>
        </p:txBody>
      </p:sp>
      <p:pic>
        <p:nvPicPr>
          <p:cNvPr id="1026" name="Picture 2" descr="Koershoekmeter">
            <a:extLst>
              <a:ext uri="{FF2B5EF4-FFF2-40B4-BE49-F238E27FC236}">
                <a16:creationId xmlns:a16="http://schemas.microsoft.com/office/drawing/2014/main" id="{987A7DA3-6AFD-15E4-2329-A92E867DB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1867"/>
          <a:stretch/>
        </p:blipFill>
        <p:spPr bwMode="auto">
          <a:xfrm>
            <a:off x="5329380" y="237834"/>
            <a:ext cx="6387870" cy="63476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4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A4F48-2C6C-D7A1-E6DA-F1F6C174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je moet weten over een hoek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A72DB2-479C-257A-9146-F2346862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2" y="1853754"/>
            <a:ext cx="2949401" cy="438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95599237-C669-D018-0BEE-2C8CF48D3BDF}"/>
                  </a:ext>
                </a:extLst>
              </p:cNvPr>
              <p:cNvSpPr txBox="1"/>
              <p:nvPr/>
            </p:nvSpPr>
            <p:spPr>
              <a:xfrm>
                <a:off x="5859426" y="2062385"/>
                <a:ext cx="4048031" cy="3323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𝑧𝑖𝑗𝑛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𝑧𝑖𝑒𝑛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𝑎𝑓𝑏𝑒𝑒𝑙𝑑𝑖𝑛𝑔</m:t>
                      </m:r>
                    </m:oMath>
                  </m:oMathPara>
                </a14:m>
                <a:endParaRPr lang="nl-N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N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N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𝑘𝑢𝑛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𝑜𝑝𝑚𝑒𝑡𝑒𝑛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𝑔𝑟𝑎𝑑𝑒𝑛</m:t>
                      </m:r>
                    </m:oMath>
                  </m:oMathPara>
                </a14:m>
                <a:endParaRPr lang="nl-N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 dat doe je met een koershoekmeter. </a:t>
                </a:r>
              </a:p>
              <a:p>
                <a:pPr algn="ctr"/>
                <a:endParaRPr lang="nl-N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N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Symbool voor graden  :         …….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nl-NL" dirty="0"/>
              </a:p>
              <a:p>
                <a:pPr algn="ctr"/>
                <a:endParaRPr lang="nl-NL" dirty="0"/>
              </a:p>
              <a:p>
                <a:pPr algn="ctr"/>
                <a:endParaRPr lang="nl-NL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𝑤𝑖𝑠𝑘𝑢𝑛𝑑𝑒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𝑠𝑐h𝑟𝑖𝑗𝑓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nl-N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=35°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95599237-C669-D018-0BEE-2C8CF48D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26" y="2062385"/>
                <a:ext cx="4048031" cy="3323987"/>
              </a:xfrm>
              <a:prstGeom prst="rect">
                <a:avLst/>
              </a:prstGeom>
              <a:blipFill>
                <a:blip r:embed="rId3"/>
                <a:stretch>
                  <a:fillRect l="-1506" r="-105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9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89CD3C7-87A0-523A-127E-CF63801E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woorden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253303A-791D-A9AA-54DE-B51A61D001EF}"/>
              </a:ext>
            </a:extLst>
          </p:cNvPr>
          <p:cNvCxnSpPr>
            <a:cxnSpLocks/>
          </p:cNvCxnSpPr>
          <p:nvPr/>
        </p:nvCxnSpPr>
        <p:spPr>
          <a:xfrm flipH="1">
            <a:off x="2724727" y="2546927"/>
            <a:ext cx="2447637" cy="176414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479800A-54F1-98E4-FCDE-2B4127781732}"/>
              </a:ext>
            </a:extLst>
          </p:cNvPr>
          <p:cNvCxnSpPr>
            <a:cxnSpLocks/>
          </p:cNvCxnSpPr>
          <p:nvPr/>
        </p:nvCxnSpPr>
        <p:spPr>
          <a:xfrm flipH="1" flipV="1">
            <a:off x="2724727" y="4311072"/>
            <a:ext cx="3500582" cy="49183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9B5D544D-B8AE-C99A-7F41-62BBD4EB8313}"/>
                  </a:ext>
                </a:extLst>
              </p14:cNvPr>
              <p14:cNvContentPartPr/>
              <p14:nvPr/>
            </p14:nvContentPartPr>
            <p14:xfrm>
              <a:off x="2733455" y="4303742"/>
              <a:ext cx="360" cy="360"/>
            </p14:xfrm>
          </p:contentPart>
        </mc:Choice>
        <mc:Fallback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9B5D544D-B8AE-C99A-7F41-62BBD4EB83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0815" y="424110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00FC8BD2-A04F-2161-3944-1E255F44A629}"/>
              </a:ext>
            </a:extLst>
          </p:cNvPr>
          <p:cNvSpPr txBox="1"/>
          <p:nvPr/>
        </p:nvSpPr>
        <p:spPr>
          <a:xfrm>
            <a:off x="3842327" y="2253673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Een been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7B43D1C-E9FC-5F9A-E639-DB9A45FC5F67}"/>
              </a:ext>
            </a:extLst>
          </p:cNvPr>
          <p:cNvSpPr txBox="1"/>
          <p:nvPr/>
        </p:nvSpPr>
        <p:spPr>
          <a:xfrm>
            <a:off x="1309571" y="334362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Hoekpunt</a:t>
            </a:r>
          </a:p>
        </p:txBody>
      </p:sp>
      <p:sp>
        <p:nvSpPr>
          <p:cNvPr id="13" name="Boog 12">
            <a:extLst>
              <a:ext uri="{FF2B5EF4-FFF2-40B4-BE49-F238E27FC236}">
                <a16:creationId xmlns:a16="http://schemas.microsoft.com/office/drawing/2014/main" id="{6C43736D-102E-C04A-398D-B00DFEA7B2EA}"/>
              </a:ext>
            </a:extLst>
          </p:cNvPr>
          <p:cNvSpPr/>
          <p:nvPr/>
        </p:nvSpPr>
        <p:spPr>
          <a:xfrm>
            <a:off x="2862764" y="4113569"/>
            <a:ext cx="387207" cy="490757"/>
          </a:xfrm>
          <a:prstGeom prst="arc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E28A37D-50D7-6E84-BFBB-B8F3F5AB5D69}"/>
              </a:ext>
            </a:extLst>
          </p:cNvPr>
          <p:cNvSpPr txBox="1"/>
          <p:nvPr/>
        </p:nvSpPr>
        <p:spPr>
          <a:xfrm>
            <a:off x="4266918" y="371295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Boogje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F069428-8814-1821-D8ED-AEF13F6F9167}"/>
              </a:ext>
            </a:extLst>
          </p:cNvPr>
          <p:cNvSpPr txBox="1"/>
          <p:nvPr/>
        </p:nvSpPr>
        <p:spPr>
          <a:xfrm>
            <a:off x="2356551" y="4174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2BDBE42E-E06E-E3EC-C8F1-825E8D608D3A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>
            <a:off x="1871584" y="3712957"/>
            <a:ext cx="654244" cy="461324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E29DED1D-02A2-3D2D-5360-0A440BF8DCBE}"/>
              </a:ext>
            </a:extLst>
          </p:cNvPr>
          <p:cNvCxnSpPr/>
          <p:nvPr/>
        </p:nvCxnSpPr>
        <p:spPr>
          <a:xfrm>
            <a:off x="4156364" y="2546927"/>
            <a:ext cx="0" cy="58420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4884B8A8-E0F0-AE3C-1A57-50DE9C91E0E7}"/>
              </a:ext>
            </a:extLst>
          </p:cNvPr>
          <p:cNvCxnSpPr>
            <a:stCxn id="14" idx="2"/>
          </p:cNvCxnSpPr>
          <p:nvPr/>
        </p:nvCxnSpPr>
        <p:spPr>
          <a:xfrm flipH="1">
            <a:off x="3380509" y="4082289"/>
            <a:ext cx="1332205" cy="91992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4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1E145-000C-DD1C-EDCA-7B966F02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hoek opmeten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B204DA-5E85-1117-85DE-5182615048EC}"/>
              </a:ext>
            </a:extLst>
          </p:cNvPr>
          <p:cNvSpPr txBox="1"/>
          <p:nvPr/>
        </p:nvSpPr>
        <p:spPr>
          <a:xfrm>
            <a:off x="1385455" y="1853754"/>
            <a:ext cx="95121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1 = Leg het midden van de koershoekmeter op het hoekpunt. </a:t>
            </a:r>
          </a:p>
          <a:p>
            <a:endParaRPr lang="nl-NL" dirty="0"/>
          </a:p>
          <a:p>
            <a:r>
              <a:rPr lang="nl-NL" dirty="0"/>
              <a:t>Stap 2 = De dikke zwarte lijn (van 0 graden) moet op het linker been van de hoek. </a:t>
            </a:r>
          </a:p>
          <a:p>
            <a:endParaRPr lang="nl-NL" dirty="0"/>
          </a:p>
          <a:p>
            <a:r>
              <a:rPr lang="nl-NL" dirty="0"/>
              <a:t>Stap 3 = De rode lijn draai je naar het rechter been van de hoek. </a:t>
            </a:r>
          </a:p>
          <a:p>
            <a:endParaRPr lang="nl-NL" dirty="0"/>
          </a:p>
          <a:p>
            <a:r>
              <a:rPr lang="nl-NL" dirty="0"/>
              <a:t>Stap 4 = Lees af hoeveel graden je nu op je koershoekmeter hebt staan. </a:t>
            </a:r>
          </a:p>
          <a:p>
            <a:endParaRPr lang="nl-NL" dirty="0"/>
          </a:p>
          <a:p>
            <a:r>
              <a:rPr lang="nl-NL" dirty="0"/>
              <a:t>Stap 5 = Schrijf op de wiskundige manier op hoeveel graden je hebt gemeten.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Tip:  Graden meten is heel precies. Je moet er dan ook even de tijd voor nemen. </a:t>
            </a:r>
          </a:p>
          <a:p>
            <a:r>
              <a:rPr lang="nl-NL" dirty="0"/>
              <a:t>	Je mag bij het meten altijd 2 graden onder en 2 graden boven het goede antwoord zitten. </a:t>
            </a:r>
          </a:p>
        </p:txBody>
      </p:sp>
    </p:spTree>
    <p:extLst>
      <p:ext uri="{BB962C8B-B14F-4D97-AF65-F5344CB8AC3E}">
        <p14:creationId xmlns:p14="http://schemas.microsoft.com/office/powerpoint/2010/main" val="304774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B8AFC-B111-4B48-6B60-A9555B3B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– blz. 26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431232-EF6E-A83A-9BB2-7FE7CD61ED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52"/>
          <a:stretch/>
        </p:blipFill>
        <p:spPr>
          <a:xfrm>
            <a:off x="1051034" y="1961666"/>
            <a:ext cx="10478814" cy="400672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6589CCF-4091-E741-1D35-27934A6D7A28}"/>
              </a:ext>
            </a:extLst>
          </p:cNvPr>
          <p:cNvSpPr txBox="1"/>
          <p:nvPr/>
        </p:nvSpPr>
        <p:spPr>
          <a:xfrm>
            <a:off x="5745018" y="861901"/>
            <a:ext cx="57848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Huiswerk van vandaag : Opdracht 41 t/m 49    Bonus: 50 </a:t>
            </a:r>
          </a:p>
        </p:txBody>
      </p:sp>
    </p:spTree>
    <p:extLst>
      <p:ext uri="{BB962C8B-B14F-4D97-AF65-F5344CB8AC3E}">
        <p14:creationId xmlns:p14="http://schemas.microsoft.com/office/powerpoint/2010/main" val="356087419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fb0879af-3eba-417a-a55a-ffe6dcd6ca77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6dc4bcd6-49db-4c07-9060-8acfc67cef9f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215</Words>
  <Application>Microsoft Office PowerPoint</Application>
  <PresentationFormat>Breedbeeld</PresentationFormat>
  <Paragraphs>39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Gill Sans MT</vt:lpstr>
      <vt:lpstr>Tahoma</vt:lpstr>
      <vt:lpstr>Galerie</vt:lpstr>
      <vt:lpstr>H5.3 Een hoek meten</vt:lpstr>
      <vt:lpstr>Koers-hoek-meter</vt:lpstr>
      <vt:lpstr>Wat je moet weten over een hoek</vt:lpstr>
      <vt:lpstr>Belangrijke woorden</vt:lpstr>
      <vt:lpstr>Stappen hoek opmeten</vt:lpstr>
      <vt:lpstr>Voorbeeld – blz. 26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2025-03-06T09:23:59Z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