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56" r:id="rId5"/>
    <p:sldId id="259" r:id="rId6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B71E42"/>
    <a:srgbClr val="E2DED9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8-9-2022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8-9-2022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8-9-2022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500" dirty="0"/>
              <a:t>Oplossen met grafieken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3A435E8-DC82-D0AF-AFFE-20E9CCA37527}"/>
              </a:ext>
            </a:extLst>
          </p:cNvPr>
          <p:cNvSpPr txBox="1"/>
          <p:nvPr/>
        </p:nvSpPr>
        <p:spPr>
          <a:xfrm>
            <a:off x="9430327" y="2900218"/>
            <a:ext cx="914400" cy="369332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endParaRPr lang="nl-NL" strike="sngStrike" dirty="0"/>
          </a:p>
        </p:txBody>
      </p:sp>
      <p:pic>
        <p:nvPicPr>
          <p:cNvPr id="6" name="Afbeelding 5" descr="Afbeelding met porselein&#10;&#10;Automatisch gegenereerde beschrijving">
            <a:extLst>
              <a:ext uri="{FF2B5EF4-FFF2-40B4-BE49-F238E27FC236}">
                <a16:creationId xmlns:a16="http://schemas.microsoft.com/office/drawing/2014/main" id="{0544A573-9E59-1D46-6F53-086E1005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506" y="1560945"/>
            <a:ext cx="4494757" cy="44947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D45A529-8837-7424-FE6C-8074124E5B0D}"/>
              </a:ext>
            </a:extLst>
          </p:cNvPr>
          <p:cNvSpPr txBox="1"/>
          <p:nvPr/>
        </p:nvSpPr>
        <p:spPr>
          <a:xfrm>
            <a:off x="203199" y="2072247"/>
            <a:ext cx="171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/>
              <a:t>H2</a:t>
            </a:r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Voorbeeld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/>
              <a:t>Ga naar blz. 87</a:t>
            </a:r>
            <a:br>
              <a:rPr lang="nl-NL" dirty="0"/>
            </a:br>
            <a:r>
              <a:rPr lang="nl-NL" dirty="0"/>
              <a:t>testopgave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6CA347-1CE3-1963-EB50-49E33FCB0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717" y="852906"/>
            <a:ext cx="8190565" cy="44906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EACC32E-87E4-95AC-8611-A48E611D731B}"/>
              </a:ext>
            </a:extLst>
          </p:cNvPr>
          <p:cNvSpPr txBox="1"/>
          <p:nvPr/>
        </p:nvSpPr>
        <p:spPr>
          <a:xfrm>
            <a:off x="156791" y="2828835"/>
            <a:ext cx="3568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Stap 1</a:t>
            </a:r>
            <a:br>
              <a:rPr lang="nl-NL" dirty="0"/>
            </a:br>
            <a:r>
              <a:rPr lang="nl-NL" dirty="0"/>
              <a:t>Voer de 0 (nul) en het laatste getal</a:t>
            </a:r>
          </a:p>
          <a:p>
            <a:r>
              <a:rPr lang="nl-NL" dirty="0"/>
              <a:t>op de horizontale-as in de formules </a:t>
            </a:r>
          </a:p>
          <a:p>
            <a:r>
              <a:rPr lang="nl-NL" dirty="0"/>
              <a:t>in om de grafieken te tekenen.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0003DA7-4429-660A-2285-0D17BBCC59C1}"/>
              </a:ext>
            </a:extLst>
          </p:cNvPr>
          <p:cNvSpPr txBox="1"/>
          <p:nvPr/>
        </p:nvSpPr>
        <p:spPr>
          <a:xfrm>
            <a:off x="156791" y="4029164"/>
            <a:ext cx="3491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Stap 2</a:t>
            </a:r>
            <a:br>
              <a:rPr lang="nl-NL" dirty="0"/>
            </a:br>
            <a:r>
              <a:rPr lang="nl-NL" dirty="0"/>
              <a:t>Beantwoord de vragen die over de </a:t>
            </a:r>
            <a:br>
              <a:rPr lang="nl-NL" dirty="0"/>
            </a:br>
            <a:r>
              <a:rPr lang="nl-NL" dirty="0"/>
              <a:t>opdrachten gaan. 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C5571F4-A809-3943-F29B-6C21058483C9}"/>
              </a:ext>
            </a:extLst>
          </p:cNvPr>
          <p:cNvCxnSpPr/>
          <p:nvPr/>
        </p:nvCxnSpPr>
        <p:spPr>
          <a:xfrm flipV="1">
            <a:off x="9217942" y="1597891"/>
            <a:ext cx="2189018" cy="165330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8D24554-B1DD-5123-1E1F-1104341FE522}"/>
              </a:ext>
            </a:extLst>
          </p:cNvPr>
          <p:cNvCxnSpPr/>
          <p:nvPr/>
        </p:nvCxnSpPr>
        <p:spPr>
          <a:xfrm>
            <a:off x="4119418" y="2015732"/>
            <a:ext cx="304800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07236AAF-5B04-021F-8279-A18EC073A7E8}"/>
              </a:ext>
            </a:extLst>
          </p:cNvPr>
          <p:cNvCxnSpPr/>
          <p:nvPr/>
        </p:nvCxnSpPr>
        <p:spPr>
          <a:xfrm>
            <a:off x="4119418" y="2309091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6059536-834A-E1B4-263E-8F604A1812D4}"/>
              </a:ext>
            </a:extLst>
          </p:cNvPr>
          <p:cNvCxnSpPr/>
          <p:nvPr/>
        </p:nvCxnSpPr>
        <p:spPr>
          <a:xfrm flipV="1">
            <a:off x="9217942" y="1505527"/>
            <a:ext cx="2013476" cy="1923472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CA23025B-A483-E59D-9B95-8979E80F3120}"/>
              </a:ext>
            </a:extLst>
          </p:cNvPr>
          <p:cNvSpPr txBox="1"/>
          <p:nvPr/>
        </p:nvSpPr>
        <p:spPr>
          <a:xfrm>
            <a:off x="4641613" y="282883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Bij 2 uur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C7EE275-E761-7D18-E9BD-871777D24612}"/>
              </a:ext>
            </a:extLst>
          </p:cNvPr>
          <p:cNvSpPr txBox="1"/>
          <p:nvPr/>
        </p:nvSpPr>
        <p:spPr>
          <a:xfrm>
            <a:off x="4641612" y="3844498"/>
            <a:ext cx="228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Ze verdienen  32 euro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08FC5A-8C98-ED7F-D47F-4F6FF01B4802}"/>
              </a:ext>
            </a:extLst>
          </p:cNvPr>
          <p:cNvSpPr txBox="1"/>
          <p:nvPr/>
        </p:nvSpPr>
        <p:spPr>
          <a:xfrm>
            <a:off x="4603029" y="4828920"/>
            <a:ext cx="344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Wim = 20 + 7,50 x 7 = 72,50 euro</a:t>
            </a:r>
          </a:p>
          <a:p>
            <a:r>
              <a:rPr lang="nl-NL" dirty="0">
                <a:solidFill>
                  <a:srgbClr val="FF0000"/>
                </a:solidFill>
              </a:rPr>
              <a:t>Marleen = 15 + 10 x 7 = 85 euro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7DC3DC2-00F5-3DA3-D379-4C58701D6A92}"/>
              </a:ext>
            </a:extLst>
          </p:cNvPr>
          <p:cNvSpPr txBox="1"/>
          <p:nvPr/>
        </p:nvSpPr>
        <p:spPr>
          <a:xfrm>
            <a:off x="4603029" y="5348432"/>
            <a:ext cx="418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Dus bij 7 uur verdiend Marleen het meest. </a:t>
            </a:r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98</Words>
  <Application>Microsoft Office PowerPoint</Application>
  <PresentationFormat>Breedbeeld</PresentationFormat>
  <Paragraphs>17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MT</vt:lpstr>
      <vt:lpstr>Galerie</vt:lpstr>
      <vt:lpstr>Oplossen met grafieken</vt:lpstr>
      <vt:lpstr>Voorbeeld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2022-09-08T13:00:43Z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