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0" r:id="rId6"/>
    <p:sldId id="257" r:id="rId7"/>
    <p:sldId id="261" r:id="rId8"/>
    <p:sldId id="258" r:id="rId9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8CBC5-D311-4E87-8A1B-C38BDCEA289D}" v="45" dt="2025-05-09T08:26:56.071"/>
  </p1510:revLst>
</p1510:revInfo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öwik, TRA (Tessa)" userId="40476c4e-8389-4d2b-814e-f6efb60b8bfc" providerId="ADAL" clId="{0CF8CBC5-D311-4E87-8A1B-C38BDCEA289D}"/>
    <pc:docChg chg="undo custSel mod addSld delSld modSld">
      <pc:chgData name="Löwik, TRA (Tessa)" userId="40476c4e-8389-4d2b-814e-f6efb60b8bfc" providerId="ADAL" clId="{0CF8CBC5-D311-4E87-8A1B-C38BDCEA289D}" dt="2025-05-09T08:27:03.996" v="1831" actId="47"/>
      <pc:docMkLst>
        <pc:docMk/>
      </pc:docMkLst>
      <pc:sldChg chg="addSp modSp mod">
        <pc:chgData name="Löwik, TRA (Tessa)" userId="40476c4e-8389-4d2b-814e-f6efb60b8bfc" providerId="ADAL" clId="{0CF8CBC5-D311-4E87-8A1B-C38BDCEA289D}" dt="2025-05-06T09:00:41.779" v="4" actId="1076"/>
        <pc:sldMkLst>
          <pc:docMk/>
          <pc:sldMk cId="410429437" sldId="256"/>
        </pc:sldMkLst>
        <pc:picChg chg="add mod">
          <ac:chgData name="Löwik, TRA (Tessa)" userId="40476c4e-8389-4d2b-814e-f6efb60b8bfc" providerId="ADAL" clId="{0CF8CBC5-D311-4E87-8A1B-C38BDCEA289D}" dt="2025-05-06T09:00:41.779" v="4" actId="1076"/>
          <ac:picMkLst>
            <pc:docMk/>
            <pc:sldMk cId="410429437" sldId="256"/>
            <ac:picMk id="4" creationId="{6DB5422F-40C6-3703-8D3E-ECDEB8C7D59F}"/>
          </ac:picMkLst>
        </pc:picChg>
      </pc:sldChg>
      <pc:sldChg chg="addSp delSp modSp mod setBg modClrScheme chgLayout">
        <pc:chgData name="Löwik, TRA (Tessa)" userId="40476c4e-8389-4d2b-814e-f6efb60b8bfc" providerId="ADAL" clId="{0CF8CBC5-D311-4E87-8A1B-C38BDCEA289D}" dt="2025-05-08T08:21:17.320" v="1717" actId="5793"/>
        <pc:sldMkLst>
          <pc:docMk/>
          <pc:sldMk cId="2094298288" sldId="257"/>
        </pc:sldMkLst>
        <pc:spChg chg="mod ord">
          <ac:chgData name="Löwik, TRA (Tessa)" userId="40476c4e-8389-4d2b-814e-f6efb60b8bfc" providerId="ADAL" clId="{0CF8CBC5-D311-4E87-8A1B-C38BDCEA289D}" dt="2025-05-08T08:20:34.858" v="1680" actId="20577"/>
          <ac:spMkLst>
            <pc:docMk/>
            <pc:sldMk cId="2094298288" sldId="257"/>
            <ac:spMk id="2" creationId="{B569CD3E-5E33-4EB5-A2CE-C636605E633F}"/>
          </ac:spMkLst>
        </pc:spChg>
        <pc:spChg chg="mod">
          <ac:chgData name="Löwik, TRA (Tessa)" userId="40476c4e-8389-4d2b-814e-f6efb60b8bfc" providerId="ADAL" clId="{0CF8CBC5-D311-4E87-8A1B-C38BDCEA289D}" dt="2025-05-08T08:21:17.320" v="1717" actId="5793"/>
          <ac:spMkLst>
            <pc:docMk/>
            <pc:sldMk cId="2094298288" sldId="257"/>
            <ac:spMk id="3" creationId="{C3C0199F-A274-44C6-BF37-784A855E6EEA}"/>
          </ac:spMkLst>
        </pc:spChg>
        <pc:spChg chg="add mod">
          <ac:chgData name="Löwik, TRA (Tessa)" userId="40476c4e-8389-4d2b-814e-f6efb60b8bfc" providerId="ADAL" clId="{0CF8CBC5-D311-4E87-8A1B-C38BDCEA289D}" dt="2025-05-08T08:19:23.691" v="1504" actId="1076"/>
          <ac:spMkLst>
            <pc:docMk/>
            <pc:sldMk cId="2094298288" sldId="257"/>
            <ac:spMk id="4" creationId="{ED89E1AE-D6DE-626A-6C6E-E9BE2D32178D}"/>
          </ac:spMkLst>
        </pc:spChg>
        <pc:spChg chg="add del mod">
          <ac:chgData name="Löwik, TRA (Tessa)" userId="40476c4e-8389-4d2b-814e-f6efb60b8bfc" providerId="ADAL" clId="{0CF8CBC5-D311-4E87-8A1B-C38BDCEA289D}" dt="2025-05-08T08:18:15.122" v="1364" actId="478"/>
          <ac:spMkLst>
            <pc:docMk/>
            <pc:sldMk cId="2094298288" sldId="257"/>
            <ac:spMk id="5" creationId="{821676C2-04D0-A610-2E3E-2B01BF6993D4}"/>
          </ac:spMkLst>
        </pc:spChg>
        <pc:spChg chg="add mod">
          <ac:chgData name="Löwik, TRA (Tessa)" userId="40476c4e-8389-4d2b-814e-f6efb60b8bfc" providerId="ADAL" clId="{0CF8CBC5-D311-4E87-8A1B-C38BDCEA289D}" dt="2025-05-08T08:20:22.186" v="1656" actId="20577"/>
          <ac:spMkLst>
            <pc:docMk/>
            <pc:sldMk cId="2094298288" sldId="257"/>
            <ac:spMk id="6" creationId="{6F501140-2399-D4FF-DBCA-1784793EAEF0}"/>
          </ac:spMkLst>
        </pc:spChg>
      </pc:sldChg>
      <pc:sldChg chg="addSp delSp modSp mod modAnim">
        <pc:chgData name="Löwik, TRA (Tessa)" userId="40476c4e-8389-4d2b-814e-f6efb60b8bfc" providerId="ADAL" clId="{0CF8CBC5-D311-4E87-8A1B-C38BDCEA289D}" dt="2025-05-09T08:26:56.071" v="1830"/>
        <pc:sldMkLst>
          <pc:docMk/>
          <pc:sldMk cId="2449431650" sldId="258"/>
        </pc:sldMkLst>
        <pc:spChg chg="mod">
          <ac:chgData name="Löwik, TRA (Tessa)" userId="40476c4e-8389-4d2b-814e-f6efb60b8bfc" providerId="ADAL" clId="{0CF8CBC5-D311-4E87-8A1B-C38BDCEA289D}" dt="2025-05-06T09:01:18.824" v="116" actId="20577"/>
          <ac:spMkLst>
            <pc:docMk/>
            <pc:sldMk cId="2449431650" sldId="258"/>
            <ac:spMk id="2" creationId="{B569CD3E-5E33-4EB5-A2CE-C636605E633F}"/>
          </ac:spMkLst>
        </pc:spChg>
        <pc:spChg chg="add mod">
          <ac:chgData name="Löwik, TRA (Tessa)" userId="40476c4e-8389-4d2b-814e-f6efb60b8bfc" providerId="ADAL" clId="{0CF8CBC5-D311-4E87-8A1B-C38BDCEA289D}" dt="2025-05-09T08:25:25.090" v="1817" actId="1076"/>
          <ac:spMkLst>
            <pc:docMk/>
            <pc:sldMk cId="2449431650" sldId="258"/>
            <ac:spMk id="3" creationId="{F8253257-C6BD-9C7A-8804-1634DBE90F35}"/>
          </ac:spMkLst>
        </pc:spChg>
        <pc:spChg chg="add mod">
          <ac:chgData name="Löwik, TRA (Tessa)" userId="40476c4e-8389-4d2b-814e-f6efb60b8bfc" providerId="ADAL" clId="{0CF8CBC5-D311-4E87-8A1B-C38BDCEA289D}" dt="2025-05-09T08:25:31.326" v="1819" actId="1076"/>
          <ac:spMkLst>
            <pc:docMk/>
            <pc:sldMk cId="2449431650" sldId="258"/>
            <ac:spMk id="4" creationId="{305BAEC3-BCF8-B710-00B6-A80DEAA684BB}"/>
          </ac:spMkLst>
        </pc:spChg>
        <pc:spChg chg="add del mod">
          <ac:chgData name="Löwik, TRA (Tessa)" userId="40476c4e-8389-4d2b-814e-f6efb60b8bfc" providerId="ADAL" clId="{0CF8CBC5-D311-4E87-8A1B-C38BDCEA289D}" dt="2025-05-08T08:28:40.283" v="1783" actId="478"/>
          <ac:spMkLst>
            <pc:docMk/>
            <pc:sldMk cId="2449431650" sldId="258"/>
            <ac:spMk id="5" creationId="{BD9D4F8C-354F-C0EF-D6FA-8BF32866A3EF}"/>
          </ac:spMkLst>
        </pc:spChg>
        <pc:spChg chg="add mod">
          <ac:chgData name="Löwik, TRA (Tessa)" userId="40476c4e-8389-4d2b-814e-f6efb60b8bfc" providerId="ADAL" clId="{0CF8CBC5-D311-4E87-8A1B-C38BDCEA289D}" dt="2025-05-09T08:25:40.737" v="1821" actId="1076"/>
          <ac:spMkLst>
            <pc:docMk/>
            <pc:sldMk cId="2449431650" sldId="258"/>
            <ac:spMk id="5" creationId="{FA6117F2-30ED-A41F-EE1A-FFD8D90280E8}"/>
          </ac:spMkLst>
        </pc:spChg>
        <pc:spChg chg="add mod">
          <ac:chgData name="Löwik, TRA (Tessa)" userId="40476c4e-8389-4d2b-814e-f6efb60b8bfc" providerId="ADAL" clId="{0CF8CBC5-D311-4E87-8A1B-C38BDCEA289D}" dt="2025-05-09T08:26:06.117" v="1824" actId="1076"/>
          <ac:spMkLst>
            <pc:docMk/>
            <pc:sldMk cId="2449431650" sldId="258"/>
            <ac:spMk id="6" creationId="{5B79CFD0-33D8-245B-D44D-5201B8E7D849}"/>
          </ac:spMkLst>
        </pc:spChg>
        <pc:spChg chg="add mod">
          <ac:chgData name="Löwik, TRA (Tessa)" userId="40476c4e-8389-4d2b-814e-f6efb60b8bfc" providerId="ADAL" clId="{0CF8CBC5-D311-4E87-8A1B-C38BDCEA289D}" dt="2025-05-08T08:31:54.025" v="1802" actId="1582"/>
          <ac:spMkLst>
            <pc:docMk/>
            <pc:sldMk cId="2449431650" sldId="258"/>
            <ac:spMk id="10" creationId="{6F036F9E-B2FF-7DEF-9614-9E8007D30329}"/>
          </ac:spMkLst>
        </pc:spChg>
        <pc:spChg chg="add">
          <ac:chgData name="Löwik, TRA (Tessa)" userId="40476c4e-8389-4d2b-814e-f6efb60b8bfc" providerId="ADAL" clId="{0CF8CBC5-D311-4E87-8A1B-C38BDCEA289D}" dt="2025-05-08T08:32:21.618" v="1804" actId="11529"/>
          <ac:spMkLst>
            <pc:docMk/>
            <pc:sldMk cId="2449431650" sldId="258"/>
            <ac:spMk id="11" creationId="{7C055BA5-6FC9-2662-CD4E-8DB58C77667F}"/>
          </ac:spMkLst>
        </pc:spChg>
        <pc:spChg chg="add mod">
          <ac:chgData name="Löwik, TRA (Tessa)" userId="40476c4e-8389-4d2b-814e-f6efb60b8bfc" providerId="ADAL" clId="{0CF8CBC5-D311-4E87-8A1B-C38BDCEA289D}" dt="2025-05-08T08:32:42.649" v="1807" actId="1076"/>
          <ac:spMkLst>
            <pc:docMk/>
            <pc:sldMk cId="2449431650" sldId="258"/>
            <ac:spMk id="12" creationId="{DD29F6EA-F4A2-BD09-34FC-14C336CE4D0F}"/>
          </ac:spMkLst>
        </pc:spChg>
        <pc:spChg chg="add mod">
          <ac:chgData name="Löwik, TRA (Tessa)" userId="40476c4e-8389-4d2b-814e-f6efb60b8bfc" providerId="ADAL" clId="{0CF8CBC5-D311-4E87-8A1B-C38BDCEA289D}" dt="2025-05-08T08:33:43.303" v="1812" actId="1076"/>
          <ac:spMkLst>
            <pc:docMk/>
            <pc:sldMk cId="2449431650" sldId="258"/>
            <ac:spMk id="13" creationId="{E29921A0-27C2-5B77-A6CA-03397534DE9F}"/>
          </ac:spMkLst>
        </pc:spChg>
        <pc:spChg chg="add mod">
          <ac:chgData name="Löwik, TRA (Tessa)" userId="40476c4e-8389-4d2b-814e-f6efb60b8bfc" providerId="ADAL" clId="{0CF8CBC5-D311-4E87-8A1B-C38BDCEA289D}" dt="2025-05-08T08:34:11.208" v="1815" actId="1076"/>
          <ac:spMkLst>
            <pc:docMk/>
            <pc:sldMk cId="2449431650" sldId="258"/>
            <ac:spMk id="14" creationId="{611DE3D6-E580-414F-D3C7-6D2BB1D3C501}"/>
          </ac:spMkLst>
        </pc:spChg>
        <pc:picChg chg="add del">
          <ac:chgData name="Löwik, TRA (Tessa)" userId="40476c4e-8389-4d2b-814e-f6efb60b8bfc" providerId="ADAL" clId="{0CF8CBC5-D311-4E87-8A1B-C38BDCEA289D}" dt="2025-05-08T08:28:56.176" v="1785" actId="478"/>
          <ac:picMkLst>
            <pc:docMk/>
            <pc:sldMk cId="2449431650" sldId="258"/>
            <ac:picMk id="4" creationId="{AD28CE29-8208-6C5F-5405-1DD4565F8F51}"/>
          </ac:picMkLst>
        </pc:picChg>
        <pc:picChg chg="add mod modCrop">
          <ac:chgData name="Löwik, TRA (Tessa)" userId="40476c4e-8389-4d2b-814e-f6efb60b8bfc" providerId="ADAL" clId="{0CF8CBC5-D311-4E87-8A1B-C38BDCEA289D}" dt="2025-05-08T08:29:51.885" v="1792" actId="1076"/>
          <ac:picMkLst>
            <pc:docMk/>
            <pc:sldMk cId="2449431650" sldId="258"/>
            <ac:picMk id="7" creationId="{12697BC4-5121-6B2B-BE26-96A1476DF52C}"/>
          </ac:picMkLst>
        </pc:picChg>
        <pc:picChg chg="add mod">
          <ac:chgData name="Löwik, TRA (Tessa)" userId="40476c4e-8389-4d2b-814e-f6efb60b8bfc" providerId="ADAL" clId="{0CF8CBC5-D311-4E87-8A1B-C38BDCEA289D}" dt="2025-05-08T08:30:21.240" v="1796" actId="1076"/>
          <ac:picMkLst>
            <pc:docMk/>
            <pc:sldMk cId="2449431650" sldId="258"/>
            <ac:picMk id="9" creationId="{45CC18D4-4386-7069-6812-1D9B6E9A8FDA}"/>
          </ac:picMkLst>
        </pc:picChg>
        <pc:cxnChg chg="add mod">
          <ac:chgData name="Löwik, TRA (Tessa)" userId="40476c4e-8389-4d2b-814e-f6efb60b8bfc" providerId="ADAL" clId="{0CF8CBC5-D311-4E87-8A1B-C38BDCEA289D}" dt="2025-05-09T08:26:51.540" v="1829" actId="1582"/>
          <ac:cxnSpMkLst>
            <pc:docMk/>
            <pc:sldMk cId="2449431650" sldId="258"/>
            <ac:cxnSpMk id="15" creationId="{8ED867F2-3FD6-0418-2509-D5E812DDA7B0}"/>
          </ac:cxnSpMkLst>
        </pc:cxnChg>
      </pc:sldChg>
      <pc:sldChg chg="modSp del mod">
        <pc:chgData name="Löwik, TRA (Tessa)" userId="40476c4e-8389-4d2b-814e-f6efb60b8bfc" providerId="ADAL" clId="{0CF8CBC5-D311-4E87-8A1B-C38BDCEA289D}" dt="2025-05-09T08:27:03.996" v="1831" actId="47"/>
        <pc:sldMkLst>
          <pc:docMk/>
          <pc:sldMk cId="2712936521" sldId="259"/>
        </pc:sldMkLst>
        <pc:spChg chg="mod">
          <ac:chgData name="Löwik, TRA (Tessa)" userId="40476c4e-8389-4d2b-814e-f6efb60b8bfc" providerId="ADAL" clId="{0CF8CBC5-D311-4E87-8A1B-C38BDCEA289D}" dt="2025-05-06T09:01:26.159" v="138" actId="20577"/>
          <ac:spMkLst>
            <pc:docMk/>
            <pc:sldMk cId="2712936521" sldId="259"/>
            <ac:spMk id="2" creationId="{B569CD3E-5E33-4EB5-A2CE-C636605E633F}"/>
          </ac:spMkLst>
        </pc:spChg>
      </pc:sldChg>
      <pc:sldChg chg="addSp modSp new mod">
        <pc:chgData name="Löwik, TRA (Tessa)" userId="40476c4e-8389-4d2b-814e-f6efb60b8bfc" providerId="ADAL" clId="{0CF8CBC5-D311-4E87-8A1B-C38BDCEA289D}" dt="2025-05-07T08:04:49.297" v="1186" actId="1076"/>
        <pc:sldMkLst>
          <pc:docMk/>
          <pc:sldMk cId="1017287637" sldId="260"/>
        </pc:sldMkLst>
        <pc:spChg chg="mod">
          <ac:chgData name="Löwik, TRA (Tessa)" userId="40476c4e-8389-4d2b-814e-f6efb60b8bfc" providerId="ADAL" clId="{0CF8CBC5-D311-4E87-8A1B-C38BDCEA289D}" dt="2025-05-07T08:04:44.346" v="1185" actId="20577"/>
          <ac:spMkLst>
            <pc:docMk/>
            <pc:sldMk cId="1017287637" sldId="260"/>
            <ac:spMk id="2" creationId="{6133EBB8-C17F-4800-600D-17F6712B45B5}"/>
          </ac:spMkLst>
        </pc:spChg>
        <pc:spChg chg="mod">
          <ac:chgData name="Löwik, TRA (Tessa)" userId="40476c4e-8389-4d2b-814e-f6efb60b8bfc" providerId="ADAL" clId="{0CF8CBC5-D311-4E87-8A1B-C38BDCEA289D}" dt="2025-05-06T09:01:51.653" v="154" actId="20577"/>
          <ac:spMkLst>
            <pc:docMk/>
            <pc:sldMk cId="1017287637" sldId="260"/>
            <ac:spMk id="3" creationId="{530E997C-B755-1721-E284-0F731BD9C810}"/>
          </ac:spMkLst>
        </pc:spChg>
        <pc:picChg chg="add mod">
          <ac:chgData name="Löwik, TRA (Tessa)" userId="40476c4e-8389-4d2b-814e-f6efb60b8bfc" providerId="ADAL" clId="{0CF8CBC5-D311-4E87-8A1B-C38BDCEA289D}" dt="2025-05-07T08:04:49.297" v="1186" actId="1076"/>
          <ac:picMkLst>
            <pc:docMk/>
            <pc:sldMk cId="1017287637" sldId="260"/>
            <ac:picMk id="1026" creationId="{C412CE30-1AF6-9A79-3DFD-9B8472D6CE17}"/>
          </ac:picMkLst>
        </pc:picChg>
      </pc:sldChg>
      <pc:sldChg chg="new del">
        <pc:chgData name="Löwik, TRA (Tessa)" userId="40476c4e-8389-4d2b-814e-f6efb60b8bfc" providerId="ADAL" clId="{0CF8CBC5-D311-4E87-8A1B-C38BDCEA289D}" dt="2025-05-06T09:06:41.177" v="775" actId="680"/>
        <pc:sldMkLst>
          <pc:docMk/>
          <pc:sldMk cId="472807550" sldId="261"/>
        </pc:sldMkLst>
      </pc:sldChg>
      <pc:sldChg chg="addSp delSp modSp new mod modAnim">
        <pc:chgData name="Löwik, TRA (Tessa)" userId="40476c4e-8389-4d2b-814e-f6efb60b8bfc" providerId="ADAL" clId="{0CF8CBC5-D311-4E87-8A1B-C38BDCEA289D}" dt="2025-05-08T08:24:58.655" v="1782" actId="20577"/>
        <pc:sldMkLst>
          <pc:docMk/>
          <pc:sldMk cId="3374095424" sldId="261"/>
        </pc:sldMkLst>
        <pc:spChg chg="del">
          <ac:chgData name="Löwik, TRA (Tessa)" userId="40476c4e-8389-4d2b-814e-f6efb60b8bfc" providerId="ADAL" clId="{0CF8CBC5-D311-4E87-8A1B-C38BDCEA289D}" dt="2025-05-08T08:23:30.640" v="1751" actId="478"/>
          <ac:spMkLst>
            <pc:docMk/>
            <pc:sldMk cId="3374095424" sldId="261"/>
            <ac:spMk id="2" creationId="{E491F326-C47F-41DF-6B32-5B7E95E7A136}"/>
          </ac:spMkLst>
        </pc:spChg>
        <pc:spChg chg="del">
          <ac:chgData name="Löwik, TRA (Tessa)" userId="40476c4e-8389-4d2b-814e-f6efb60b8bfc" providerId="ADAL" clId="{0CF8CBC5-D311-4E87-8A1B-C38BDCEA289D}" dt="2025-05-08T08:23:25.031" v="1750" actId="478"/>
          <ac:spMkLst>
            <pc:docMk/>
            <pc:sldMk cId="3374095424" sldId="261"/>
            <ac:spMk id="3" creationId="{EF6DA96A-B22F-EF6E-35DA-CE251DC43D81}"/>
          </ac:spMkLst>
        </pc:spChg>
        <pc:spChg chg="mod">
          <ac:chgData name="Löwik, TRA (Tessa)" userId="40476c4e-8389-4d2b-814e-f6efb60b8bfc" providerId="ADAL" clId="{0CF8CBC5-D311-4E87-8A1B-C38BDCEA289D}" dt="2025-05-08T08:23:17.972" v="1748" actId="20577"/>
          <ac:spMkLst>
            <pc:docMk/>
            <pc:sldMk cId="3374095424" sldId="261"/>
            <ac:spMk id="4" creationId="{ABD6A260-E831-948F-0661-92243279C893}"/>
          </ac:spMkLst>
        </pc:spChg>
        <pc:spChg chg="add mod">
          <ac:chgData name="Löwik, TRA (Tessa)" userId="40476c4e-8389-4d2b-814e-f6efb60b8bfc" providerId="ADAL" clId="{0CF8CBC5-D311-4E87-8A1B-C38BDCEA289D}" dt="2025-05-08T08:23:52.527" v="1759" actId="1076"/>
          <ac:spMkLst>
            <pc:docMk/>
            <pc:sldMk cId="3374095424" sldId="261"/>
            <ac:spMk id="7" creationId="{60E467D9-6CF9-B42C-4AFC-56BE4CB1BFD7}"/>
          </ac:spMkLst>
        </pc:spChg>
        <pc:spChg chg="add mod">
          <ac:chgData name="Löwik, TRA (Tessa)" userId="40476c4e-8389-4d2b-814e-f6efb60b8bfc" providerId="ADAL" clId="{0CF8CBC5-D311-4E87-8A1B-C38BDCEA289D}" dt="2025-05-08T08:24:40.464" v="1772" actId="20577"/>
          <ac:spMkLst>
            <pc:docMk/>
            <pc:sldMk cId="3374095424" sldId="261"/>
            <ac:spMk id="8" creationId="{BAC8A28C-6DC7-D1DD-95A1-4669734B9F3C}"/>
          </ac:spMkLst>
        </pc:spChg>
        <pc:spChg chg="add mod">
          <ac:chgData name="Löwik, TRA (Tessa)" userId="40476c4e-8389-4d2b-814e-f6efb60b8bfc" providerId="ADAL" clId="{0CF8CBC5-D311-4E87-8A1B-C38BDCEA289D}" dt="2025-05-08T08:24:44.033" v="1773" actId="20577"/>
          <ac:spMkLst>
            <pc:docMk/>
            <pc:sldMk cId="3374095424" sldId="261"/>
            <ac:spMk id="9" creationId="{9EC4467E-0F01-2805-09B4-B73B9423A09D}"/>
          </ac:spMkLst>
        </pc:spChg>
        <pc:spChg chg="add mod">
          <ac:chgData name="Löwik, TRA (Tessa)" userId="40476c4e-8389-4d2b-814e-f6efb60b8bfc" providerId="ADAL" clId="{0CF8CBC5-D311-4E87-8A1B-C38BDCEA289D}" dt="2025-05-08T08:24:47.730" v="1778" actId="20577"/>
          <ac:spMkLst>
            <pc:docMk/>
            <pc:sldMk cId="3374095424" sldId="261"/>
            <ac:spMk id="10" creationId="{E5E511D8-BC41-59BC-FE0F-B73FD979C565}"/>
          </ac:spMkLst>
        </pc:spChg>
        <pc:spChg chg="add mod">
          <ac:chgData name="Löwik, TRA (Tessa)" userId="40476c4e-8389-4d2b-814e-f6efb60b8bfc" providerId="ADAL" clId="{0CF8CBC5-D311-4E87-8A1B-C38BDCEA289D}" dt="2025-05-08T08:24:54.344" v="1781" actId="20577"/>
          <ac:spMkLst>
            <pc:docMk/>
            <pc:sldMk cId="3374095424" sldId="261"/>
            <ac:spMk id="11" creationId="{57404B57-7B81-B271-E04F-553177ACA264}"/>
          </ac:spMkLst>
        </pc:spChg>
        <pc:spChg chg="add mod">
          <ac:chgData name="Löwik, TRA (Tessa)" userId="40476c4e-8389-4d2b-814e-f6efb60b8bfc" providerId="ADAL" clId="{0CF8CBC5-D311-4E87-8A1B-C38BDCEA289D}" dt="2025-05-08T08:24:58.655" v="1782" actId="20577"/>
          <ac:spMkLst>
            <pc:docMk/>
            <pc:sldMk cId="3374095424" sldId="261"/>
            <ac:spMk id="12" creationId="{3FA31587-3B45-1BF4-BED3-A9DA18C412BB}"/>
          </ac:spMkLst>
        </pc:spChg>
        <pc:picChg chg="add mod">
          <ac:chgData name="Löwik, TRA (Tessa)" userId="40476c4e-8389-4d2b-814e-f6efb60b8bfc" providerId="ADAL" clId="{0CF8CBC5-D311-4E87-8A1B-C38BDCEA289D}" dt="2025-05-08T08:23:36.711" v="1753" actId="14100"/>
          <ac:picMkLst>
            <pc:docMk/>
            <pc:sldMk cId="3374095424" sldId="261"/>
            <ac:picMk id="6" creationId="{2E65C86B-ACD5-70EC-BA6E-252545B8F63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078C48-B47B-460B-9BF6-CBB4BC7B4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DA806-6641-428C-A467-4C212528E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EBB-DCA5-42C7-AFE1-06ADF2DC90FB}" type="datetimeFigureOut">
              <a:rPr lang="nl-NL" smtClean="0"/>
              <a:t>9-5-2025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88FDB4-2B15-4FF9-A61A-F2DF8CD69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37569-4069-4749-96A7-3300D39F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350B-8B7C-485E-A28C-3E4B6443A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16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5358-0143-4405-8763-36EC6DFFBEED}" type="datetimeFigureOut">
              <a:rPr lang="nl-NL" noProof="0" smtClean="0"/>
              <a:t>9-5-2025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B8BD-45A8-421B-BA96-CA33423181B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125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2190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8070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6016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F6D7E90E-8C77-469E-A881-812450F2B288}" type="datetime1">
              <a:rPr lang="nl-NL" noProof="0" smtClean="0"/>
              <a:t>9-5-2025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028399D-4040-4F0C-917A-6BECF3FC3CA2}" type="datetime1">
              <a:rPr lang="nl-NL" noProof="0" smtClean="0"/>
              <a:t>9-5-2025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09FA1-4C40-407C-AD54-34AA3CE2576E}" type="datetime1">
              <a:rPr lang="nl-NL" noProof="0" smtClean="0"/>
              <a:t>9-5-2025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47FB-0998-4E11-B18D-CB1F93B8EBC1}" type="datetime1">
              <a:rPr lang="nl-NL" noProof="0" smtClean="0"/>
              <a:t>9-5-2025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4C65B-D569-4AEA-8B37-E9F5141F701D}" type="datetime1">
              <a:rPr lang="nl-NL" noProof="0" smtClean="0"/>
              <a:t>9-5-2025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3F59-0970-4A60-992D-5418BBFE7BB8}" type="datetime1">
              <a:rPr lang="nl-NL" noProof="0" smtClean="0"/>
              <a:t>9-5-2025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6C6E9-9918-4133-AB29-BF40DF1F60F6}" type="datetime1">
              <a:rPr lang="nl-NL" noProof="0" smtClean="0"/>
              <a:t>9-5-2025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96380-E2F4-42E6-86B4-F248F4F99C77}" type="datetime1">
              <a:rPr lang="nl-NL" noProof="0" smtClean="0"/>
              <a:t>9-5-2025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18BE1-2C90-46CF-95F6-6CB326BC0630}" type="datetime1">
              <a:rPr lang="nl-NL" noProof="0" smtClean="0"/>
              <a:t>9-5-2025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en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E1A47-5EC0-48B1-9BC9-972506F51C2A}" type="datetime1">
              <a:rPr lang="nl-NL" noProof="0" smtClean="0"/>
              <a:t>9-5-2025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E8F583B2-5746-4D29-8D33-E312BEE10129}" type="datetime1">
              <a:rPr lang="nl-NL" noProof="0" smtClean="0"/>
              <a:t>9-5-2025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400" dirty="0"/>
              <a:t>Tabel invullen  &amp; </a:t>
            </a:r>
            <a:br>
              <a:rPr lang="nl-NL" sz="4400" dirty="0"/>
            </a:br>
            <a:r>
              <a:rPr lang="nl-NL" sz="4400" dirty="0"/>
              <a:t>Grafiek tekenen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www.Lowikwiskunde.nl</a:t>
            </a:r>
          </a:p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@</a:t>
            </a:r>
            <a:r>
              <a:rPr lang="nl-NL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Lowikwiskunde</a:t>
            </a:r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4046169"/>
            <a:ext cx="512890" cy="509150"/>
          </a:xfrm>
          <a:prstGeom prst="rect">
            <a:avLst/>
          </a:prstGeom>
        </p:spPr>
      </p:pic>
      <p:pic>
        <p:nvPicPr>
          <p:cNvPr id="4" name="Afbeelding 3" descr="Afbeelding met tekening, tekenfilm, bloem, clipart&#10;&#10;Door AI gegenereerde inhoud is mogelijk onjuist.">
            <a:extLst>
              <a:ext uri="{FF2B5EF4-FFF2-40B4-BE49-F238E27FC236}">
                <a16:creationId xmlns:a16="http://schemas.microsoft.com/office/drawing/2014/main" id="{6DB5422F-40C6-3703-8D3E-ECDEB8C7D59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8474" y="792390"/>
            <a:ext cx="4888156" cy="488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133EBB8-C17F-4800-600D-17F6712B4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Tekenen van en in een grafiek altijd met </a:t>
            </a:r>
            <a:r>
              <a:rPr lang="nl-NL" b="1" dirty="0"/>
              <a:t>POTLOOD</a:t>
            </a:r>
          </a:p>
          <a:p>
            <a:endParaRPr lang="nl-NL" b="1" dirty="0"/>
          </a:p>
          <a:p>
            <a:r>
              <a:rPr lang="nl-NL" dirty="0"/>
              <a:t>Rechte lijnen in de grafiek teken je met </a:t>
            </a:r>
            <a:r>
              <a:rPr lang="nl-NL" b="1" dirty="0"/>
              <a:t>Liniaal of Geodriehoek</a:t>
            </a:r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30E997C-B755-1721-E284-0F731BD9C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Tekenregels</a:t>
            </a:r>
          </a:p>
        </p:txBody>
      </p:sp>
      <p:pic>
        <p:nvPicPr>
          <p:cNvPr id="1026" name="Picture 2" descr="#meme #foryou #luanbellinga | TikTok">
            <a:extLst>
              <a:ext uri="{FF2B5EF4-FFF2-40B4-BE49-F238E27FC236}">
                <a16:creationId xmlns:a16="http://schemas.microsoft.com/office/drawing/2014/main" id="{C412CE30-1AF6-9A79-3DFD-9B8472D6CE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9" b="33560"/>
          <a:stretch/>
        </p:blipFill>
        <p:spPr bwMode="auto">
          <a:xfrm>
            <a:off x="8916859" y="1672189"/>
            <a:ext cx="2873410" cy="25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28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645522"/>
            <a:ext cx="9608060" cy="3840852"/>
          </a:xfrm>
        </p:spPr>
        <p:txBody>
          <a:bodyPr rtlCol="0" anchor="ctr">
            <a:normAutofit/>
          </a:bodyPr>
          <a:lstStyle/>
          <a:p>
            <a:pPr rtl="0"/>
            <a:r>
              <a:rPr lang="nl-NL" dirty="0"/>
              <a:t>Stap 1 – Zoek de 2 getallen in het verhaal</a:t>
            </a:r>
          </a:p>
          <a:p>
            <a:pPr rtl="0"/>
            <a:r>
              <a:rPr lang="nl-NL" dirty="0"/>
              <a:t>Stap 2 – Maak het verschil tussen: </a:t>
            </a:r>
          </a:p>
          <a:p>
            <a:pPr lvl="2"/>
            <a:r>
              <a:rPr lang="nl-NL" dirty="0"/>
              <a:t>Krijg je 1 keer – </a:t>
            </a:r>
            <a:r>
              <a:rPr lang="nl-NL" b="1" dirty="0"/>
              <a:t>Vast bedrag</a:t>
            </a:r>
            <a:endParaRPr lang="nl-NL" dirty="0"/>
          </a:p>
          <a:p>
            <a:pPr lvl="2"/>
            <a:r>
              <a:rPr lang="nl-NL" dirty="0"/>
              <a:t>Krijg je elk(e) uur/dag/week - </a:t>
            </a:r>
            <a:r>
              <a:rPr lang="nl-NL" b="1" dirty="0"/>
              <a:t>Variabele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 anchor="t">
            <a:normAutofit/>
          </a:bodyPr>
          <a:lstStyle/>
          <a:p>
            <a:pPr rtl="0"/>
            <a:r>
              <a:rPr lang="nl-NL" dirty="0"/>
              <a:t>Verschil tussen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D89E1AE-D6DE-626A-6C6E-E9BE2D32178D}"/>
              </a:ext>
            </a:extLst>
          </p:cNvPr>
          <p:cNvSpPr txBox="1"/>
          <p:nvPr/>
        </p:nvSpPr>
        <p:spPr>
          <a:xfrm>
            <a:off x="7666182" y="1853754"/>
            <a:ext cx="3458704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Welke woorden geven 1 keer aan? 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Reiskostenvergoeding</a:t>
            </a:r>
          </a:p>
          <a:p>
            <a:pPr marL="285750" indent="-285750">
              <a:buFontTx/>
              <a:buChar char="-"/>
            </a:pPr>
            <a:r>
              <a:rPr lang="nl-NL" dirty="0"/>
              <a:t>Fietsvergoeding</a:t>
            </a:r>
          </a:p>
          <a:p>
            <a:pPr marL="285750" indent="-285750">
              <a:buFontTx/>
              <a:buChar char="-"/>
            </a:pPr>
            <a:r>
              <a:rPr lang="nl-NL" dirty="0"/>
              <a:t>Borg </a:t>
            </a:r>
          </a:p>
          <a:p>
            <a:pPr marL="285750" indent="-285750">
              <a:buFontTx/>
              <a:buChar char="-"/>
            </a:pPr>
            <a:r>
              <a:rPr lang="nl-NL" dirty="0"/>
              <a:t>Je betaalt “eenmalig”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F501140-2399-D4FF-DBCA-1784793EAEF0}"/>
              </a:ext>
            </a:extLst>
          </p:cNvPr>
          <p:cNvSpPr txBox="1"/>
          <p:nvPr/>
        </p:nvSpPr>
        <p:spPr>
          <a:xfrm>
            <a:off x="6322866" y="3951210"/>
            <a:ext cx="480202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Welke woorden geven aan dat je dit vaker krijgt? 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Per uur krijg je … </a:t>
            </a:r>
          </a:p>
          <a:p>
            <a:pPr marL="285750" indent="-285750">
              <a:buFontTx/>
              <a:buChar char="-"/>
            </a:pPr>
            <a:r>
              <a:rPr lang="nl-NL" dirty="0"/>
              <a:t>Per dag krijgt </a:t>
            </a:r>
            <a:r>
              <a:rPr lang="nl-NL" dirty="0" err="1"/>
              <a:t>Mauries</a:t>
            </a:r>
            <a:r>
              <a:rPr lang="nl-NL" dirty="0"/>
              <a:t> … </a:t>
            </a:r>
          </a:p>
          <a:p>
            <a:pPr marL="285750" indent="-285750">
              <a:buFontTx/>
              <a:buChar char="-"/>
            </a:pPr>
            <a:r>
              <a:rPr lang="nl-NL" dirty="0"/>
              <a:t>Elk minuut gaat er  ….</a:t>
            </a:r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D6A260-E831-948F-0661-92243279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tabel invullen – BLZ 150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E65C86B-ACD5-70EC-BA6E-252545B8F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95" y="1707800"/>
            <a:ext cx="10623024" cy="359772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0E467D9-6CF9-B42C-4AFC-56BE4CB1BFD7}"/>
              </a:ext>
            </a:extLst>
          </p:cNvPr>
          <p:cNvSpPr txBox="1"/>
          <p:nvPr/>
        </p:nvSpPr>
        <p:spPr>
          <a:xfrm>
            <a:off x="4642338" y="478086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2,50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AC8A28C-6DC7-D1DD-95A1-4669734B9F3C}"/>
              </a:ext>
            </a:extLst>
          </p:cNvPr>
          <p:cNvSpPr txBox="1"/>
          <p:nvPr/>
        </p:nvSpPr>
        <p:spPr>
          <a:xfrm>
            <a:off x="5804894" y="478086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7,50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EC4467E-0F01-2805-09B4-B73B9423A09D}"/>
              </a:ext>
            </a:extLst>
          </p:cNvPr>
          <p:cNvSpPr txBox="1"/>
          <p:nvPr/>
        </p:nvSpPr>
        <p:spPr>
          <a:xfrm>
            <a:off x="6918489" y="47808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12,50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5E511D8-BC41-59BC-FE0F-B73FD979C565}"/>
              </a:ext>
            </a:extLst>
          </p:cNvPr>
          <p:cNvSpPr txBox="1"/>
          <p:nvPr/>
        </p:nvSpPr>
        <p:spPr>
          <a:xfrm>
            <a:off x="8021911" y="47808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17,50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7404B57-7B81-B271-E04F-553177ACA264}"/>
              </a:ext>
            </a:extLst>
          </p:cNvPr>
          <p:cNvSpPr txBox="1"/>
          <p:nvPr/>
        </p:nvSpPr>
        <p:spPr>
          <a:xfrm>
            <a:off x="9117939" y="481958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22,50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FA31587-3B45-1BF4-BED3-A9DA18C412BB}"/>
              </a:ext>
            </a:extLst>
          </p:cNvPr>
          <p:cNvSpPr txBox="1"/>
          <p:nvPr/>
        </p:nvSpPr>
        <p:spPr>
          <a:xfrm>
            <a:off x="10280495" y="485289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27,50</a:t>
            </a:r>
          </a:p>
        </p:txBody>
      </p:sp>
    </p:spTree>
    <p:extLst>
      <p:ext uri="{BB962C8B-B14F-4D97-AF65-F5344CB8AC3E}">
        <p14:creationId xmlns:p14="http://schemas.microsoft.com/office/powerpoint/2010/main" val="337409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Hoe teken je de punten in de grafiek?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2697BC4-5121-6B2B-BE26-96A1476DF5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17" t="59335" r="3225"/>
          <a:stretch/>
        </p:blipFill>
        <p:spPr>
          <a:xfrm>
            <a:off x="432079" y="1497205"/>
            <a:ext cx="6461090" cy="120144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5CC18D4-4386-7069-6812-1D9B6E9A8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894" y="1595700"/>
            <a:ext cx="4444459" cy="5137240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6F036F9E-B2FF-7DEF-9614-9E8007D30329}"/>
              </a:ext>
            </a:extLst>
          </p:cNvPr>
          <p:cNvSpPr/>
          <p:nvPr/>
        </p:nvSpPr>
        <p:spPr>
          <a:xfrm>
            <a:off x="2003578" y="1497205"/>
            <a:ext cx="683288" cy="1366068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troomdiagram: Verbindingslijn 10">
            <a:extLst>
              <a:ext uri="{FF2B5EF4-FFF2-40B4-BE49-F238E27FC236}">
                <a16:creationId xmlns:a16="http://schemas.microsoft.com/office/drawing/2014/main" id="{7C055BA5-6FC9-2662-CD4E-8DB58C77667F}"/>
              </a:ext>
            </a:extLst>
          </p:cNvPr>
          <p:cNvSpPr/>
          <p:nvPr/>
        </p:nvSpPr>
        <p:spPr>
          <a:xfrm>
            <a:off x="7647709" y="5634182"/>
            <a:ext cx="92364" cy="110836"/>
          </a:xfrm>
          <a:prstGeom prst="flowChartConnector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DD29F6EA-F4A2-BD09-34FC-14C336CE4D0F}"/>
              </a:ext>
            </a:extLst>
          </p:cNvPr>
          <p:cNvSpPr/>
          <p:nvPr/>
        </p:nvSpPr>
        <p:spPr>
          <a:xfrm>
            <a:off x="2837591" y="1497205"/>
            <a:ext cx="683288" cy="1366068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Stroomdiagram: Verbindingslijn 12">
            <a:extLst>
              <a:ext uri="{FF2B5EF4-FFF2-40B4-BE49-F238E27FC236}">
                <a16:creationId xmlns:a16="http://schemas.microsoft.com/office/drawing/2014/main" id="{E29921A0-27C2-5B77-A6CA-03397534DE9F}"/>
              </a:ext>
            </a:extLst>
          </p:cNvPr>
          <p:cNvSpPr/>
          <p:nvPr/>
        </p:nvSpPr>
        <p:spPr>
          <a:xfrm>
            <a:off x="8289636" y="5004247"/>
            <a:ext cx="92364" cy="110836"/>
          </a:xfrm>
          <a:prstGeom prst="flowChartConnector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611DE3D6-E580-414F-D3C7-6D2BB1D3C501}"/>
              </a:ext>
            </a:extLst>
          </p:cNvPr>
          <p:cNvSpPr/>
          <p:nvPr/>
        </p:nvSpPr>
        <p:spPr>
          <a:xfrm>
            <a:off x="3648919" y="1512881"/>
            <a:ext cx="683288" cy="1366068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troomdiagram: Verbindingslijn 2">
            <a:extLst>
              <a:ext uri="{FF2B5EF4-FFF2-40B4-BE49-F238E27FC236}">
                <a16:creationId xmlns:a16="http://schemas.microsoft.com/office/drawing/2014/main" id="{F8253257-C6BD-9C7A-8804-1634DBE90F35}"/>
              </a:ext>
            </a:extLst>
          </p:cNvPr>
          <p:cNvSpPr/>
          <p:nvPr/>
        </p:nvSpPr>
        <p:spPr>
          <a:xfrm>
            <a:off x="8959273" y="4334611"/>
            <a:ext cx="92364" cy="110836"/>
          </a:xfrm>
          <a:prstGeom prst="flowChartConnector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Stroomdiagram: Verbindingslijn 3">
            <a:extLst>
              <a:ext uri="{FF2B5EF4-FFF2-40B4-BE49-F238E27FC236}">
                <a16:creationId xmlns:a16="http://schemas.microsoft.com/office/drawing/2014/main" id="{305BAEC3-BCF8-B710-00B6-A80DEAA684BB}"/>
              </a:ext>
            </a:extLst>
          </p:cNvPr>
          <p:cNvSpPr/>
          <p:nvPr/>
        </p:nvSpPr>
        <p:spPr>
          <a:xfrm>
            <a:off x="9615054" y="3688550"/>
            <a:ext cx="92364" cy="110836"/>
          </a:xfrm>
          <a:prstGeom prst="flowChartConnector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Stroomdiagram: Verbindingslijn 4">
            <a:extLst>
              <a:ext uri="{FF2B5EF4-FFF2-40B4-BE49-F238E27FC236}">
                <a16:creationId xmlns:a16="http://schemas.microsoft.com/office/drawing/2014/main" id="{FA6117F2-30ED-A41F-EE1A-FFD8D90280E8}"/>
              </a:ext>
            </a:extLst>
          </p:cNvPr>
          <p:cNvSpPr/>
          <p:nvPr/>
        </p:nvSpPr>
        <p:spPr>
          <a:xfrm>
            <a:off x="10261599" y="3038764"/>
            <a:ext cx="92364" cy="110836"/>
          </a:xfrm>
          <a:prstGeom prst="flowChartConnector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Stroomdiagram: Verbindingslijn 5">
            <a:extLst>
              <a:ext uri="{FF2B5EF4-FFF2-40B4-BE49-F238E27FC236}">
                <a16:creationId xmlns:a16="http://schemas.microsoft.com/office/drawing/2014/main" id="{5B79CFD0-33D8-245B-D44D-5201B8E7D849}"/>
              </a:ext>
            </a:extLst>
          </p:cNvPr>
          <p:cNvSpPr/>
          <p:nvPr/>
        </p:nvSpPr>
        <p:spPr>
          <a:xfrm>
            <a:off x="10897638" y="2335423"/>
            <a:ext cx="92364" cy="110836"/>
          </a:xfrm>
          <a:prstGeom prst="flowChartConnector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8ED867F2-3FD6-0418-2509-D5E812DDA7B0}"/>
              </a:ext>
            </a:extLst>
          </p:cNvPr>
          <p:cNvCxnSpPr>
            <a:cxnSpLocks/>
            <a:endCxn id="6" idx="5"/>
          </p:cNvCxnSpPr>
          <p:nvPr/>
        </p:nvCxnSpPr>
        <p:spPr>
          <a:xfrm flipV="1">
            <a:off x="7721600" y="2430027"/>
            <a:ext cx="3254876" cy="32346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7_TF66921596" id="{A6E5CAA6-8CA8-4A86-8EDB-B61E8C48BF61}" vid="{A3DF979C-A155-43F5-A274-E0C6501FCE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mijn uitvinding</Template>
  <TotalTime>29</TotalTime>
  <Words>139</Words>
  <Application>Microsoft Office PowerPoint</Application>
  <PresentationFormat>Breedbeeld</PresentationFormat>
  <Paragraphs>34</Paragraphs>
  <Slides>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Tahoma</vt:lpstr>
      <vt:lpstr>Galerie</vt:lpstr>
      <vt:lpstr>Tabel invullen  &amp;  Grafiek tekenen</vt:lpstr>
      <vt:lpstr>Tekenregels</vt:lpstr>
      <vt:lpstr>Verschil tussen </vt:lpstr>
      <vt:lpstr>Een tabel invullen – BLZ 150 </vt:lpstr>
      <vt:lpstr>Hoe teken je de punten in de grafiek?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Löwik, TRA (Tessa)</cp:lastModifiedBy>
  <cp:revision>1</cp:revision>
  <dcterms:created xsi:type="dcterms:W3CDTF">2021-02-09T09:48:57Z</dcterms:created>
  <dcterms:modified xsi:type="dcterms:W3CDTF">2025-05-09T08:27:08Z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